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32336"/>
        </a:solidFill>
        <a:effectLst/>
        <a:uFillTx/>
        <a:latin typeface="+mn-lt"/>
        <a:ea typeface="+mn-ea"/>
        <a:cs typeface="+mn-cs"/>
        <a:sym typeface="Helvetica Neue Medium"/>
      </a:defRPr>
    </a:lvl1pPr>
    <a:lvl2pPr marL="0" marR="0" indent="3429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32336"/>
        </a:solidFill>
        <a:effectLst/>
        <a:uFillTx/>
        <a:latin typeface="+mn-lt"/>
        <a:ea typeface="+mn-ea"/>
        <a:cs typeface="+mn-cs"/>
        <a:sym typeface="Helvetica Neue Medium"/>
      </a:defRPr>
    </a:lvl2pPr>
    <a:lvl3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32336"/>
        </a:solidFill>
        <a:effectLst/>
        <a:uFillTx/>
        <a:latin typeface="+mn-lt"/>
        <a:ea typeface="+mn-ea"/>
        <a:cs typeface="+mn-cs"/>
        <a:sym typeface="Helvetica Neue Medium"/>
      </a:defRPr>
    </a:lvl3pPr>
    <a:lvl4pPr marL="0" marR="0" indent="10287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32336"/>
        </a:solidFill>
        <a:effectLst/>
        <a:uFillTx/>
        <a:latin typeface="+mn-lt"/>
        <a:ea typeface="+mn-ea"/>
        <a:cs typeface="+mn-cs"/>
        <a:sym typeface="Helvetica Neue Medium"/>
      </a:defRPr>
    </a:lvl4pPr>
    <a:lvl5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32336"/>
        </a:solidFill>
        <a:effectLst/>
        <a:uFillTx/>
        <a:latin typeface="+mn-lt"/>
        <a:ea typeface="+mn-ea"/>
        <a:cs typeface="+mn-cs"/>
        <a:sym typeface="Helvetica Neue Medium"/>
      </a:defRPr>
    </a:lvl5pPr>
    <a:lvl6pPr marL="0" marR="0" indent="17145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32336"/>
        </a:solidFill>
        <a:effectLst/>
        <a:uFillTx/>
        <a:latin typeface="+mn-lt"/>
        <a:ea typeface="+mn-ea"/>
        <a:cs typeface="+mn-cs"/>
        <a:sym typeface="Helvetica Neue Medium"/>
      </a:defRPr>
    </a:lvl6pPr>
    <a:lvl7pPr marL="0" marR="0" indent="20574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32336"/>
        </a:solidFill>
        <a:effectLst/>
        <a:uFillTx/>
        <a:latin typeface="+mn-lt"/>
        <a:ea typeface="+mn-ea"/>
        <a:cs typeface="+mn-cs"/>
        <a:sym typeface="Helvetica Neue Medium"/>
      </a:defRPr>
    </a:lvl7pPr>
    <a:lvl8pPr marL="0" marR="0" indent="24003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32336"/>
        </a:solidFill>
        <a:effectLst/>
        <a:uFillTx/>
        <a:latin typeface="+mn-lt"/>
        <a:ea typeface="+mn-ea"/>
        <a:cs typeface="+mn-cs"/>
        <a:sym typeface="Helvetica Neue Medium"/>
      </a:defRPr>
    </a:lvl8pPr>
    <a:lvl9pPr marL="0" marR="0" indent="27432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32336"/>
        </a:solidFill>
        <a:effectLst/>
        <a:uFillTx/>
        <a:latin typeface="+mn-lt"/>
        <a:ea typeface="+mn-ea"/>
        <a:cs typeface="+mn-cs"/>
        <a:sym typeface="Helvetica Neue Medium"/>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
          <a:latin typeface="Gill Sans"/>
          <a:ea typeface="Gill Sans"/>
          <a:cs typeface="Gill Sans"/>
        </a:font>
        <a:srgbClr val="000000"/>
      </a:tcTxStyle>
      <a:tcStyle>
        <a:tcBdr>
          <a:left>
            <a:ln w="12700" cap="flat">
              <a:solidFill>
                <a:srgbClr val="03314D"/>
              </a:solidFill>
              <a:prstDash val="solid"/>
              <a:miter lim="400000"/>
            </a:ln>
          </a:left>
          <a:right>
            <a:ln w="12700" cap="flat">
              <a:solidFill>
                <a:srgbClr val="03314D"/>
              </a:solidFill>
              <a:prstDash val="solid"/>
              <a:miter lim="400000"/>
            </a:ln>
          </a:right>
          <a:top>
            <a:ln w="12700" cap="flat">
              <a:solidFill>
                <a:srgbClr val="03314D"/>
              </a:solidFill>
              <a:prstDash val="solid"/>
              <a:miter lim="400000"/>
            </a:ln>
          </a:top>
          <a:bottom>
            <a:ln w="12700" cap="flat">
              <a:solidFill>
                <a:srgbClr val="03314D"/>
              </a:solidFill>
              <a:prstDash val="solid"/>
              <a:miter lim="400000"/>
            </a:ln>
          </a:bottom>
          <a:insideH>
            <a:ln w="12700" cap="flat">
              <a:solidFill>
                <a:srgbClr val="03314D"/>
              </a:solidFill>
              <a:prstDash val="solid"/>
              <a:miter lim="400000"/>
            </a:ln>
          </a:insideH>
          <a:insideV>
            <a:ln w="12700" cap="flat">
              <a:solidFill>
                <a:srgbClr val="03314D"/>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
          <a:latin typeface="Gill Sans"/>
          <a:ea typeface="Gill Sans"/>
          <a:cs typeface="Gill Sans"/>
        </a:font>
        <a:srgbClr val="FFFFFF"/>
      </a:tcTxStyle>
      <a:tcStyle>
        <a:tcBdr>
          <a:left>
            <a:ln w="12700" cap="flat">
              <a:solidFill>
                <a:srgbClr val="03314D"/>
              </a:solidFill>
              <a:prstDash val="solid"/>
              <a:miter lim="400000"/>
            </a:ln>
          </a:left>
          <a:right>
            <a:ln w="12700" cap="flat">
              <a:solidFill>
                <a:srgbClr val="03314D"/>
              </a:solidFill>
              <a:prstDash val="solid"/>
              <a:miter lim="400000"/>
            </a:ln>
          </a:right>
          <a:top>
            <a:ln w="12700" cap="flat">
              <a:solidFill>
                <a:srgbClr val="03314D"/>
              </a:solidFill>
              <a:prstDash val="solid"/>
              <a:miter lim="400000"/>
            </a:ln>
          </a:top>
          <a:bottom>
            <a:ln w="12700" cap="flat">
              <a:solidFill>
                <a:srgbClr val="03314D"/>
              </a:solidFill>
              <a:prstDash val="solid"/>
              <a:miter lim="400000"/>
            </a:ln>
          </a:bottom>
          <a:insideH>
            <a:ln w="12700" cap="flat">
              <a:solidFill>
                <a:srgbClr val="03314D"/>
              </a:solidFill>
              <a:prstDash val="solid"/>
              <a:miter lim="400000"/>
            </a:ln>
          </a:insideH>
          <a:insideV>
            <a:ln w="12700" cap="flat">
              <a:solidFill>
                <a:srgbClr val="03314D"/>
              </a:solidFill>
              <a:prstDash val="solid"/>
              <a:miter lim="400000"/>
            </a:ln>
          </a:insideV>
        </a:tcBdr>
        <a:fill>
          <a:solidFill>
            <a:srgbClr val="E99B32"/>
          </a:solidFill>
        </a:fill>
      </a:tcStyle>
    </a:firstCol>
    <a:lastRow>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lastRow>
    <a:firstRow>
      <a:tcTxStyle b="off" i="off">
        <a:font>
          <a:latin typeface="Gill Sans"/>
          <a:ea typeface="Gill Sans"/>
          <a:cs typeface="Gill Sans"/>
        </a:font>
        <a:srgbClr val="FFFFFF"/>
      </a:tcTxStyle>
      <a:tcStyle>
        <a:tcBdr>
          <a:left>
            <a:ln w="12700" cap="flat">
              <a:solidFill>
                <a:srgbClr val="03314D"/>
              </a:solidFill>
              <a:prstDash val="solid"/>
              <a:miter lim="400000"/>
            </a:ln>
          </a:left>
          <a:right>
            <a:ln w="12700" cap="flat">
              <a:solidFill>
                <a:srgbClr val="03314D"/>
              </a:solidFill>
              <a:prstDash val="solid"/>
              <a:miter lim="400000"/>
            </a:ln>
          </a:right>
          <a:top>
            <a:ln w="12700" cap="flat">
              <a:solidFill>
                <a:srgbClr val="03314D"/>
              </a:solidFill>
              <a:prstDash val="solid"/>
              <a:miter lim="400000"/>
            </a:ln>
          </a:top>
          <a:bottom>
            <a:ln w="12700" cap="flat">
              <a:solidFill>
                <a:srgbClr val="03314D"/>
              </a:solidFill>
              <a:prstDash val="solid"/>
              <a:miter lim="400000"/>
            </a:ln>
          </a:bottom>
          <a:insideH>
            <a:ln w="12700" cap="flat">
              <a:solidFill>
                <a:srgbClr val="03314D"/>
              </a:solidFill>
              <a:prstDash val="solid"/>
              <a:miter lim="400000"/>
            </a:ln>
          </a:insideH>
          <a:insideV>
            <a:ln w="12700" cap="flat">
              <a:solidFill>
                <a:srgbClr val="03314D"/>
              </a:solidFill>
              <a:prstDash val="solid"/>
              <a:miter lim="400000"/>
            </a:ln>
          </a:insideV>
        </a:tcBdr>
        <a:fill>
          <a:no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charts/_rels/chart1.xml.rels><?xml version="1.0" encoding="UTF-8" standalone="yes"?><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92767"/>
          <c:y val="0.0661729"/>
          <c:w val="0.873829"/>
          <c:h val="0.82946"/>
        </c:manualLayout>
      </c:layout>
      <c:barChart>
        <c:barDir val="bar"/>
        <c:grouping val="clustered"/>
        <c:varyColors val="0"/>
        <c:ser>
          <c:idx val="0"/>
          <c:order val="0"/>
          <c:tx>
            <c:strRef>
              <c:f>Sheet1!$A$2</c:f>
              <c:strCache>
                <c:ptCount val="1"/>
                <c:pt idx="0">
                  <c:v>Region 1</c:v>
                </c:pt>
              </c:strCache>
            </c:strRef>
          </c:tx>
          <c:spPr>
            <a:solidFill>
              <a:srgbClr val="E99B32"/>
            </a:solidFill>
            <a:ln w="12700" cap="flat">
              <a:noFill/>
              <a:miter lim="400000"/>
            </a:ln>
            <a:effectLst/>
          </c:spPr>
          <c:invertIfNegative val="0"/>
          <c:dLbls>
            <c:numFmt formatCode="General" sourceLinked="0"/>
            <c:txPr>
              <a:bodyPr/>
              <a:lstStyle/>
              <a:p>
                <a:pPr>
                  <a:defRPr b="0" i="0" strike="noStrike" sz="2000" u="none">
                    <a:solidFill>
                      <a:srgbClr val="FFFFFF"/>
                    </a:solidFill>
                    <a:effectLst>
                      <a:outerShdw sx="100000" sy="100000" kx="0" ky="0" algn="tl" rotWithShape="1" blurRad="127000" dist="65164" dir="2388334">
                        <a:srgbClr val="000000">
                          <a:alpha val="79310"/>
                        </a:srgbClr>
                      </a:outerShdw>
                    </a:effectLst>
                    <a:latin typeface="Gill Sans"/>
                  </a:defRPr>
                </a:pPr>
              </a:p>
            </c:txPr>
            <c:dLblPos val="inEnd"/>
            <c:showLegendKey val="0"/>
            <c:showVal val="0"/>
            <c:showCatName val="0"/>
            <c:showSerName val="0"/>
            <c:showPercent val="0"/>
            <c:showBubbleSize val="0"/>
            <c:showLeaderLines val="0"/>
          </c:dLbls>
          <c:cat>
            <c:strRef>
              <c:f>Sheet1!$B$1:$E$1</c:f>
              <c:strCache>
                <c:ptCount val="4"/>
                <c:pt idx="0">
                  <c:v>2007</c:v>
                </c:pt>
                <c:pt idx="1">
                  <c:v>2008</c:v>
                </c:pt>
                <c:pt idx="2">
                  <c:v>2009</c:v>
                </c:pt>
                <c:pt idx="3">
                  <c:v>2010</c:v>
                </c:pt>
              </c:strCache>
            </c:strRef>
          </c:cat>
          <c:val>
            <c:numRef>
              <c:f>Sheet1!$B$2:$E$2</c:f>
              <c:numCache>
                <c:ptCount val="4"/>
                <c:pt idx="0">
                  <c:v>17.000000</c:v>
                </c:pt>
                <c:pt idx="1">
                  <c:v>26.000000</c:v>
                </c:pt>
                <c:pt idx="2">
                  <c:v>53.000000</c:v>
                </c:pt>
                <c:pt idx="3">
                  <c:v>96.000000</c:v>
                </c:pt>
              </c:numCache>
            </c:numRef>
          </c:val>
        </c:ser>
        <c:ser>
          <c:idx val="1"/>
          <c:order val="1"/>
          <c:tx>
            <c:strRef>
              <c:f>Sheet1!$A$3</c:f>
              <c:strCache>
                <c:ptCount val="1"/>
                <c:pt idx="0">
                  <c:v>Region 2</c:v>
                </c:pt>
              </c:strCache>
            </c:strRef>
          </c:tx>
          <c:spPr>
            <a:solidFill>
              <a:srgbClr val="6A8C93"/>
            </a:solidFill>
            <a:ln w="12700" cap="flat">
              <a:noFill/>
              <a:miter lim="400000"/>
            </a:ln>
            <a:effectLst/>
          </c:spPr>
          <c:invertIfNegative val="0"/>
          <c:dLbls>
            <c:numFmt formatCode="General" sourceLinked="0"/>
            <c:txPr>
              <a:bodyPr/>
              <a:lstStyle/>
              <a:p>
                <a:pPr>
                  <a:defRPr b="0" i="0" strike="noStrike" sz="2000" u="none">
                    <a:solidFill>
                      <a:srgbClr val="FFFFFF"/>
                    </a:solidFill>
                    <a:effectLst>
                      <a:outerShdw sx="100000" sy="100000" kx="0" ky="0" algn="tl" rotWithShape="1" blurRad="127000" dist="65164" dir="2388334">
                        <a:srgbClr val="000000">
                          <a:alpha val="79310"/>
                        </a:srgbClr>
                      </a:outerShdw>
                    </a:effectLst>
                    <a:latin typeface="Gill Sans"/>
                  </a:defRPr>
                </a:pPr>
              </a:p>
            </c:txPr>
            <c:dLblPos val="inEnd"/>
            <c:showLegendKey val="0"/>
            <c:showVal val="0"/>
            <c:showCatName val="0"/>
            <c:showSerName val="0"/>
            <c:showPercent val="0"/>
            <c:showBubbleSize val="0"/>
            <c:showLeaderLines val="0"/>
          </c:dLbls>
          <c:cat>
            <c:strRef>
              <c:f>Sheet1!$B$1:$E$1</c:f>
              <c:strCache>
                <c:ptCount val="4"/>
                <c:pt idx="0">
                  <c:v>2007</c:v>
                </c:pt>
                <c:pt idx="1">
                  <c:v>2008</c:v>
                </c:pt>
                <c:pt idx="2">
                  <c:v>2009</c:v>
                </c:pt>
                <c:pt idx="3">
                  <c:v>2010</c:v>
                </c:pt>
              </c:strCache>
            </c:strRef>
          </c:cat>
          <c:val>
            <c:numRef>
              <c:f>Sheet1!$B$3:$E$3</c:f>
              <c:numCache>
                <c:ptCount val="4"/>
                <c:pt idx="0">
                  <c:v>55.000000</c:v>
                </c:pt>
                <c:pt idx="1">
                  <c:v>43.000000</c:v>
                </c:pt>
                <c:pt idx="2">
                  <c:v>70.000000</c:v>
                </c:pt>
                <c:pt idx="3">
                  <c:v>58.000000</c:v>
                </c:pt>
              </c:numCache>
            </c:numRef>
          </c:val>
        </c:ser>
        <c:gapWidth val="40"/>
        <c:overlap val="0"/>
        <c:axId val="2094734552"/>
        <c:axId val="2094734553"/>
      </c:barChart>
      <c:catAx>
        <c:axId val="2094734552"/>
        <c:scaling>
          <c:orientation val="maxMin"/>
        </c:scaling>
        <c:delete val="0"/>
        <c:axPos val="l"/>
        <c:numFmt formatCode="General" sourceLinked="0"/>
        <c:majorTickMark val="none"/>
        <c:minorTickMark val="none"/>
        <c:tickLblPos val="nextTo"/>
        <c:spPr>
          <a:ln w="12700" cap="flat">
            <a:solidFill>
              <a:srgbClr val="000000"/>
            </a:solidFill>
            <a:prstDash val="solid"/>
            <a:miter lim="400000"/>
          </a:ln>
        </c:spPr>
        <c:txPr>
          <a:bodyPr rot="0"/>
          <a:lstStyle/>
          <a:p>
            <a:pPr>
              <a:defRPr b="0" i="0" strike="noStrike" sz="1800" u="none">
                <a:solidFill>
                  <a:srgbClr val="3E545A"/>
                </a:solidFill>
                <a:latin typeface="Helvetica Neue Medium"/>
              </a:defRPr>
            </a:pPr>
          </a:p>
        </c:txPr>
        <c:crossAx val="2094734553"/>
        <c:crosses val="autoZero"/>
        <c:auto val="1"/>
        <c:lblAlgn val="ctr"/>
        <c:noMultiLvlLbl val="1"/>
      </c:catAx>
      <c:valAx>
        <c:axId val="2094734553"/>
        <c:scaling>
          <c:orientation val="minMax"/>
        </c:scaling>
        <c:delete val="0"/>
        <c:axPos val="b"/>
        <c:majorGridlines>
          <c:spPr>
            <a:ln w="12700" cap="flat">
              <a:solidFill>
                <a:srgbClr val="B8B8B8"/>
              </a:solidFill>
              <a:prstDash val="solid"/>
              <a:miter lim="400000"/>
            </a:ln>
          </c:spPr>
        </c:majorGridlines>
        <c:numFmt formatCode="General" sourceLinked="0"/>
        <c:majorTickMark val="none"/>
        <c:minorTickMark val="none"/>
        <c:tickLblPos val="high"/>
        <c:spPr>
          <a:ln w="12700" cap="flat">
            <a:noFill/>
            <a:prstDash val="solid"/>
            <a:miter lim="400000"/>
          </a:ln>
        </c:spPr>
        <c:txPr>
          <a:bodyPr rot="0"/>
          <a:lstStyle/>
          <a:p>
            <a:pPr>
              <a:defRPr b="0" i="0" strike="noStrike" sz="1800" u="none">
                <a:solidFill>
                  <a:srgbClr val="3E545A"/>
                </a:solidFill>
                <a:latin typeface="Helvetica Neue Medium"/>
              </a:defRPr>
            </a:pPr>
          </a:p>
        </c:txPr>
        <c:crossAx val="2094734552"/>
        <c:crosses val="autoZero"/>
        <c:crossBetween val="between"/>
        <c:majorUnit val="25"/>
        <c:minorUnit val="12.5"/>
      </c:valAx>
      <c:spPr>
        <a:noFill/>
        <a:ln w="12700" cap="flat">
          <a:noFill/>
          <a:miter lim="400000"/>
        </a:ln>
        <a:effectLst/>
      </c:spPr>
    </c:plotArea>
    <c:plotVisOnly val="1"/>
    <c:dispBlanksAs val="gap"/>
  </c:chart>
  <c:spPr>
    <a:noFill/>
    <a:ln>
      <a:noFill/>
    </a:ln>
    <a:effectLst/>
  </c:spPr>
  <c:externalData r:id="rId1">
    <c:autoUpdate val="0"/>
  </c:externalData>
</c:chartSpace>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Shape 214"/>
          <p:cNvSpPr/>
          <p:nvPr>
            <p:ph type="sldImg"/>
          </p:nvPr>
        </p:nvSpPr>
        <p:spPr>
          <a:xfrm>
            <a:off x="1143000" y="685800"/>
            <a:ext cx="4572000" cy="3429000"/>
          </a:xfrm>
          <a:prstGeom prst="rect">
            <a:avLst/>
          </a:prstGeom>
        </p:spPr>
        <p:txBody>
          <a:bodyPr/>
          <a:lstStyle/>
          <a:p>
            <a:pPr/>
          </a:p>
        </p:txBody>
      </p:sp>
      <p:sp>
        <p:nvSpPr>
          <p:cNvPr id="215" name="Shape 21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indent="228600" defTabSz="584200" latinLnBrk="0">
      <a:defRPr sz="2200">
        <a:latin typeface="Lucida Grande"/>
        <a:ea typeface="Lucida Grande"/>
        <a:cs typeface="Lucida Grande"/>
        <a:sym typeface="Lucida Grande"/>
      </a:defRPr>
    </a:lvl2pPr>
    <a:lvl3pPr indent="457200" defTabSz="584200" latinLnBrk="0">
      <a:defRPr sz="2200">
        <a:latin typeface="Lucida Grande"/>
        <a:ea typeface="Lucida Grande"/>
        <a:cs typeface="Lucida Grande"/>
        <a:sym typeface="Lucida Grande"/>
      </a:defRPr>
    </a:lvl3pPr>
    <a:lvl4pPr indent="685800" defTabSz="584200" latinLnBrk="0">
      <a:defRPr sz="2200">
        <a:latin typeface="Lucida Grande"/>
        <a:ea typeface="Lucida Grande"/>
        <a:cs typeface="Lucida Grande"/>
        <a:sym typeface="Lucida Grande"/>
      </a:defRPr>
    </a:lvl4pPr>
    <a:lvl5pPr indent="914400" defTabSz="584200" latinLnBrk="0">
      <a:defRPr sz="2200">
        <a:latin typeface="Lucida Grande"/>
        <a:ea typeface="Lucida Grande"/>
        <a:cs typeface="Lucida Grande"/>
        <a:sym typeface="Lucida Grande"/>
      </a:defRPr>
    </a:lvl5pPr>
    <a:lvl6pPr indent="1143000" defTabSz="584200" latinLnBrk="0">
      <a:defRPr sz="2200">
        <a:latin typeface="Lucida Grande"/>
        <a:ea typeface="Lucida Grande"/>
        <a:cs typeface="Lucida Grande"/>
        <a:sym typeface="Lucida Grande"/>
      </a:defRPr>
    </a:lvl6pPr>
    <a:lvl7pPr indent="1371600" defTabSz="584200" latinLnBrk="0">
      <a:defRPr sz="2200">
        <a:latin typeface="Lucida Grande"/>
        <a:ea typeface="Lucida Grande"/>
        <a:cs typeface="Lucida Grande"/>
        <a:sym typeface="Lucida Grande"/>
      </a:defRPr>
    </a:lvl7pPr>
    <a:lvl8pPr indent="1600200" defTabSz="584200" latinLnBrk="0">
      <a:defRPr sz="2200">
        <a:latin typeface="Lucida Grande"/>
        <a:ea typeface="Lucida Grande"/>
        <a:cs typeface="Lucida Grande"/>
        <a:sym typeface="Lucida Grande"/>
      </a:defRPr>
    </a:lvl8pPr>
    <a:lvl9pPr indent="1828800" defTabSz="584200" latinLnBrk="0">
      <a:defRPr sz="2200">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chart" Target="../charts/chart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Photo">
    <p:spTree>
      <p:nvGrpSpPr>
        <p:cNvPr id="1" name=""/>
        <p:cNvGrpSpPr/>
        <p:nvPr/>
      </p:nvGrpSpPr>
      <p:grpSpPr>
        <a:xfrm>
          <a:off x="0" y="0"/>
          <a:ext cx="0" cy="0"/>
          <a:chOff x="0" y="0"/>
          <a:chExt cx="0" cy="0"/>
        </a:xfrm>
      </p:grpSpPr>
      <p:sp>
        <p:nvSpPr>
          <p:cNvPr id="11" name="Shape 11"/>
          <p:cNvSpPr/>
          <p:nvPr/>
        </p:nvSpPr>
        <p:spPr>
          <a:xfrm>
            <a:off x="723900" y="660400"/>
            <a:ext cx="11620500" cy="83947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2" name="Shape 12"/>
          <p:cNvSpPr/>
          <p:nvPr>
            <p:ph type="pic" sz="half" idx="13"/>
          </p:nvPr>
        </p:nvSpPr>
        <p:spPr>
          <a:xfrm>
            <a:off x="2603500" y="4203700"/>
            <a:ext cx="7239000" cy="3771900"/>
          </a:xfrm>
          <a:prstGeom prst="rect">
            <a:avLst/>
          </a:prstGeom>
          <a:ln w="25400">
            <a:solidFill>
              <a:srgbClr val="DDC799"/>
            </a:solidFill>
          </a:ln>
        </p:spPr>
        <p:txBody>
          <a:bodyPr lIns="91439" tIns="45719" rIns="91439" bIns="45719" anchor="t"/>
          <a:lstStyle/>
          <a:p>
            <a:pPr/>
          </a:p>
        </p:txBody>
      </p:sp>
      <p:sp>
        <p:nvSpPr>
          <p:cNvPr id="13" name="Shape 13"/>
          <p:cNvSpPr/>
          <p:nvPr>
            <p:ph type="body" sz="quarter" idx="14"/>
          </p:nvPr>
        </p:nvSpPr>
        <p:spPr>
          <a:xfrm>
            <a:off x="2527300" y="3251200"/>
            <a:ext cx="7683500" cy="482600"/>
          </a:xfrm>
          <a:prstGeom prst="rect">
            <a:avLst/>
          </a:prstGeom>
        </p:spPr>
        <p:txBody>
          <a:bodyPr>
            <a:spAutoFit/>
          </a:bodyPr>
          <a:lstStyle>
            <a:lvl1pPr marL="0" indent="0">
              <a:spcBef>
                <a:spcPts val="1000"/>
              </a:spcBef>
              <a:buSzTx/>
              <a:buNone/>
              <a:defRPr sz="1200">
                <a:solidFill>
                  <a:srgbClr val="3E545A"/>
                </a:solidFill>
                <a:latin typeface="+mn-lt"/>
                <a:ea typeface="+mn-ea"/>
                <a:cs typeface="+mn-cs"/>
                <a:sym typeface="Helvetica Neue Medium"/>
              </a:defRPr>
            </a:lvl1pPr>
          </a:lstStyle>
          <a:p>
            <a:pPr/>
            <a:r>
              <a:t>Lorem ipsum dolor sit amet, consectetuer adipiscing elit, sed diam nonummy nibh euismod tincidunt ut laoreet dolore magna aliquam erat volutpat. Ut wisi enim ad minim veniam, quis nostrud exerci tation</a:t>
            </a:r>
          </a:p>
        </p:txBody>
      </p:sp>
      <p:sp>
        <p:nvSpPr>
          <p:cNvPr id="14" name="Shape 14"/>
          <p:cNvSpPr/>
          <p:nvPr>
            <p:ph type="title"/>
          </p:nvPr>
        </p:nvSpPr>
        <p:spPr>
          <a:xfrm>
            <a:off x="2501900" y="1727200"/>
            <a:ext cx="7988300" cy="1511300"/>
          </a:xfrm>
          <a:prstGeom prst="rect">
            <a:avLst/>
          </a:prstGeom>
          <a:ln>
            <a:solidFill>
              <a:srgbClr val="FCE3AE"/>
            </a:solidFill>
          </a:ln>
        </p:spPr>
        <p:txBody>
          <a:bodyPr anchor="b"/>
          <a:lstStyle>
            <a:lvl1pPr algn="l">
              <a:defRPr cap="all">
                <a:solidFill>
                  <a:srgbClr val="E99B32"/>
                </a:solidFill>
                <a:latin typeface="+mj-lt"/>
                <a:ea typeface="+mj-ea"/>
                <a:cs typeface="+mj-cs"/>
                <a:sym typeface="Impact"/>
              </a:defRPr>
            </a:lvl1pPr>
          </a:lstStyle>
          <a:p>
            <a:pPr/>
            <a:r>
              <a:t>Title Text</a:t>
            </a:r>
          </a:p>
        </p:txBody>
      </p:sp>
      <p:sp>
        <p:nvSpPr>
          <p:cNvPr id="15" name="Shape 1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mp; Logo">
    <p:spTree>
      <p:nvGrpSpPr>
        <p:cNvPr id="1" name=""/>
        <p:cNvGrpSpPr/>
        <p:nvPr/>
      </p:nvGrpSpPr>
      <p:grpSpPr>
        <a:xfrm>
          <a:off x="0" y="0"/>
          <a:ext cx="0" cy="0"/>
          <a:chOff x="0" y="0"/>
          <a:chExt cx="0" cy="0"/>
        </a:xfrm>
      </p:grpSpPr>
      <p:sp>
        <p:nvSpPr>
          <p:cNvPr id="97" name="Shape 97"/>
          <p:cNvSpPr/>
          <p:nvPr/>
        </p:nvSpPr>
        <p:spPr>
          <a:xfrm>
            <a:off x="685800" y="4953000"/>
            <a:ext cx="11620500" cy="42164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98" name="Shape 98"/>
          <p:cNvSpPr/>
          <p:nvPr>
            <p:ph type="body" sz="quarter" idx="13"/>
          </p:nvPr>
        </p:nvSpPr>
        <p:spPr>
          <a:xfrm>
            <a:off x="1536700" y="8140700"/>
            <a:ext cx="9931400" cy="482600"/>
          </a:xfrm>
          <a:prstGeom prst="rect">
            <a:avLst/>
          </a:prstGeom>
        </p:spPr>
        <p:txBody>
          <a:bodyPr>
            <a:spAutoFit/>
          </a:bodyPr>
          <a:lstStyle>
            <a:lvl1pPr marL="0" indent="0" algn="r">
              <a:spcBef>
                <a:spcPts val="1000"/>
              </a:spcBef>
              <a:buSzTx/>
              <a:buNone/>
              <a:defRPr sz="1200">
                <a:solidFill>
                  <a:srgbClr val="3E545A"/>
                </a:solidFill>
                <a:latin typeface="+mn-lt"/>
                <a:ea typeface="+mn-ea"/>
                <a:cs typeface="+mn-cs"/>
                <a:sym typeface="Helvetica Neue Medium"/>
              </a:defRPr>
            </a:lvl1pPr>
          </a:lstStyle>
          <a:p>
            <a:pPr/>
            <a:r>
              <a:t>Lorem ipsum dolor sit amet, consectetuer adipiscing elit, sed diam nonummy nibh euismod tincidunt ut laoreet dolore magna aliquam erat volutpat. Ut wisi enim ad minim veniam, quis nostrud exerci tation</a:t>
            </a:r>
          </a:p>
        </p:txBody>
      </p:sp>
      <p:sp>
        <p:nvSpPr>
          <p:cNvPr id="99" name="Shape 99"/>
          <p:cNvSpPr/>
          <p:nvPr>
            <p:ph type="title"/>
          </p:nvPr>
        </p:nvSpPr>
        <p:spPr>
          <a:xfrm>
            <a:off x="1346200" y="6565900"/>
            <a:ext cx="10299700" cy="1231900"/>
          </a:xfrm>
          <a:prstGeom prst="rect">
            <a:avLst/>
          </a:prstGeom>
          <a:ln>
            <a:solidFill>
              <a:srgbClr val="FCE3AE"/>
            </a:solidFill>
          </a:ln>
        </p:spPr>
        <p:txBody>
          <a:bodyPr/>
          <a:lstStyle>
            <a:lvl1pPr algn="r">
              <a:defRPr cap="all">
                <a:solidFill>
                  <a:srgbClr val="E99B32"/>
                </a:solidFill>
                <a:latin typeface="+mj-lt"/>
                <a:ea typeface="+mj-ea"/>
                <a:cs typeface="+mj-cs"/>
                <a:sym typeface="Impact"/>
              </a:defRPr>
            </a:lvl1pPr>
          </a:lstStyle>
          <a:p>
            <a:pPr/>
            <a:r>
              <a:t>Title Text</a:t>
            </a:r>
          </a:p>
        </p:txBody>
      </p:sp>
      <p:sp>
        <p:nvSpPr>
          <p:cNvPr id="100" name="Shape 10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 Large">
    <p:spTree>
      <p:nvGrpSpPr>
        <p:cNvPr id="1" name=""/>
        <p:cNvGrpSpPr/>
        <p:nvPr/>
      </p:nvGrpSpPr>
      <p:grpSpPr>
        <a:xfrm>
          <a:off x="0" y="0"/>
          <a:ext cx="0" cy="0"/>
          <a:chOff x="0" y="0"/>
          <a:chExt cx="0" cy="0"/>
        </a:xfrm>
      </p:grpSpPr>
      <p:sp>
        <p:nvSpPr>
          <p:cNvPr id="107" name="Shape 107"/>
          <p:cNvSpPr/>
          <p:nvPr/>
        </p:nvSpPr>
        <p:spPr>
          <a:xfrm>
            <a:off x="723900" y="660400"/>
            <a:ext cx="11620500" cy="83947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08" name="Shape 108"/>
          <p:cNvSpPr/>
          <p:nvPr>
            <p:ph type="body" sz="quarter" idx="13"/>
          </p:nvPr>
        </p:nvSpPr>
        <p:spPr>
          <a:xfrm>
            <a:off x="8496300" y="7689850"/>
            <a:ext cx="3429000" cy="1054100"/>
          </a:xfrm>
          <a:prstGeom prst="rect">
            <a:avLst/>
          </a:prstGeom>
        </p:spPr>
        <p:txBody>
          <a:bodyPr>
            <a:spAutoFit/>
          </a:bodyPr>
          <a:lstStyle>
            <a:lvl1pPr marL="0" indent="0" algn="r">
              <a:spcBef>
                <a:spcPts val="1000"/>
              </a:spcBef>
              <a:buSzTx/>
              <a:buNone/>
              <a:defRPr sz="1200">
                <a:solidFill>
                  <a:srgbClr val="3E545A"/>
                </a:solidFill>
                <a:latin typeface="+mn-lt"/>
                <a:ea typeface="+mn-ea"/>
                <a:cs typeface="+mn-cs"/>
                <a:sym typeface="Helvetica Neue Medium"/>
              </a:defRPr>
            </a:lvl1pPr>
          </a:lstStyle>
          <a:p>
            <a:pPr/>
            <a:r>
              <a:t>Lorem ipsum dolor sit amet, consectetuer adipiscing elit, sed diam nonummy nibh euismod tincidunt ut laoreet dolore magna aliquam erat volutpat. Ut wisi enim ad minim veniam, quis nostrud exerci tation</a:t>
            </a:r>
          </a:p>
        </p:txBody>
      </p:sp>
      <p:sp>
        <p:nvSpPr>
          <p:cNvPr id="109" name="Shape 109"/>
          <p:cNvSpPr/>
          <p:nvPr>
            <p:ph type="pic" idx="14"/>
          </p:nvPr>
        </p:nvSpPr>
        <p:spPr>
          <a:xfrm>
            <a:off x="1092200" y="1003300"/>
            <a:ext cx="7239000" cy="7734300"/>
          </a:xfrm>
          <a:prstGeom prst="rect">
            <a:avLst/>
          </a:prstGeom>
          <a:ln w="25400">
            <a:solidFill>
              <a:srgbClr val="DDC799"/>
            </a:solidFill>
          </a:ln>
        </p:spPr>
        <p:txBody>
          <a:bodyPr lIns="91439" tIns="45719" rIns="91439" bIns="45719" anchor="t"/>
          <a:lstStyle/>
          <a:p>
            <a:pPr/>
          </a:p>
        </p:txBody>
      </p:sp>
      <p:sp>
        <p:nvSpPr>
          <p:cNvPr id="110" name="Shape 110"/>
          <p:cNvSpPr/>
          <p:nvPr>
            <p:ph type="title"/>
          </p:nvPr>
        </p:nvSpPr>
        <p:spPr>
          <a:xfrm>
            <a:off x="8547100" y="6515100"/>
            <a:ext cx="3416300" cy="838200"/>
          </a:xfrm>
          <a:prstGeom prst="rect">
            <a:avLst/>
          </a:prstGeom>
          <a:ln>
            <a:solidFill>
              <a:srgbClr val="FCE3AE"/>
            </a:solidFill>
          </a:ln>
        </p:spPr>
        <p:txBody>
          <a:bodyPr/>
          <a:lstStyle>
            <a:lvl1pPr algn="r">
              <a:defRPr cap="all" sz="4800">
                <a:solidFill>
                  <a:srgbClr val="E99B32"/>
                </a:solidFill>
                <a:latin typeface="+mj-lt"/>
                <a:ea typeface="+mj-ea"/>
                <a:cs typeface="+mj-cs"/>
                <a:sym typeface="Impact"/>
              </a:defRPr>
            </a:lvl1pPr>
          </a:lstStyle>
          <a:p>
            <a:pPr/>
            <a:r>
              <a:t>Title Text</a:t>
            </a:r>
          </a:p>
        </p:txBody>
      </p:sp>
      <p:sp>
        <p:nvSpPr>
          <p:cNvPr id="111" name="Shape 11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Title &amp; Photo">
    <p:spTree>
      <p:nvGrpSpPr>
        <p:cNvPr id="1" name=""/>
        <p:cNvGrpSpPr/>
        <p:nvPr/>
      </p:nvGrpSpPr>
      <p:grpSpPr>
        <a:xfrm>
          <a:off x="0" y="0"/>
          <a:ext cx="0" cy="0"/>
          <a:chOff x="0" y="0"/>
          <a:chExt cx="0" cy="0"/>
        </a:xfrm>
      </p:grpSpPr>
      <p:sp>
        <p:nvSpPr>
          <p:cNvPr id="118" name="Shape 118"/>
          <p:cNvSpPr/>
          <p:nvPr/>
        </p:nvSpPr>
        <p:spPr>
          <a:xfrm>
            <a:off x="723900" y="660400"/>
            <a:ext cx="11620500" cy="83947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19" name="Shape 119"/>
          <p:cNvSpPr/>
          <p:nvPr>
            <p:ph type="body" sz="quarter" idx="13"/>
          </p:nvPr>
        </p:nvSpPr>
        <p:spPr>
          <a:xfrm>
            <a:off x="2755900" y="3378200"/>
            <a:ext cx="7683500" cy="482600"/>
          </a:xfrm>
          <a:prstGeom prst="rect">
            <a:avLst/>
          </a:prstGeom>
        </p:spPr>
        <p:txBody>
          <a:bodyPr>
            <a:spAutoFit/>
          </a:bodyPr>
          <a:lstStyle>
            <a:lvl1pPr marL="0" indent="0">
              <a:spcBef>
                <a:spcPts val="1000"/>
              </a:spcBef>
              <a:buSzTx/>
              <a:buNone/>
              <a:defRPr sz="1200">
                <a:solidFill>
                  <a:srgbClr val="3E545A"/>
                </a:solidFill>
                <a:latin typeface="+mn-lt"/>
                <a:ea typeface="+mn-ea"/>
                <a:cs typeface="+mn-cs"/>
                <a:sym typeface="Helvetica Neue Medium"/>
              </a:defRPr>
            </a:lvl1pPr>
          </a:lstStyle>
          <a:p>
            <a:pPr/>
            <a:r>
              <a:t>Lorem ipsum dolor sit amet, consectetuer adipiscing elit, sed diam nonummy nibh euismod tincidunt ut laoreet dolore magna aliquam erat volutpat. Ut wisi enim ad minim veniam, quis nostrud exerci tation</a:t>
            </a:r>
          </a:p>
        </p:txBody>
      </p:sp>
      <p:sp>
        <p:nvSpPr>
          <p:cNvPr id="120" name="Shape 120"/>
          <p:cNvSpPr/>
          <p:nvPr>
            <p:ph type="pic" sz="half" idx="14"/>
          </p:nvPr>
        </p:nvSpPr>
        <p:spPr>
          <a:xfrm>
            <a:off x="2768600" y="4330700"/>
            <a:ext cx="7239000" cy="3771900"/>
          </a:xfrm>
          <a:prstGeom prst="rect">
            <a:avLst/>
          </a:prstGeom>
          <a:ln w="25400">
            <a:solidFill>
              <a:srgbClr val="DDC799"/>
            </a:solidFill>
          </a:ln>
        </p:spPr>
        <p:txBody>
          <a:bodyPr lIns="91439" tIns="45719" rIns="91439" bIns="45719" anchor="t"/>
          <a:lstStyle/>
          <a:p>
            <a:pPr/>
          </a:p>
        </p:txBody>
      </p:sp>
      <p:sp>
        <p:nvSpPr>
          <p:cNvPr id="121" name="Shape 121"/>
          <p:cNvSpPr/>
          <p:nvPr>
            <p:ph type="title"/>
          </p:nvPr>
        </p:nvSpPr>
        <p:spPr>
          <a:xfrm>
            <a:off x="2755900" y="1638300"/>
            <a:ext cx="7251700" cy="1435100"/>
          </a:xfrm>
          <a:prstGeom prst="rect">
            <a:avLst/>
          </a:prstGeom>
          <a:ln>
            <a:solidFill>
              <a:srgbClr val="FCE3AE"/>
            </a:solidFill>
          </a:ln>
        </p:spPr>
        <p:txBody>
          <a:bodyPr/>
          <a:lstStyle>
            <a:lvl1pPr algn="l">
              <a:defRPr cap="all" sz="9600">
                <a:solidFill>
                  <a:srgbClr val="E99B32"/>
                </a:solidFill>
                <a:latin typeface="+mj-lt"/>
                <a:ea typeface="+mj-ea"/>
                <a:cs typeface="+mj-cs"/>
                <a:sym typeface="Impact"/>
              </a:defRPr>
            </a:lvl1pPr>
          </a:lstStyle>
          <a:p>
            <a:pPr/>
            <a:r>
              <a:t>Title Text</a:t>
            </a:r>
          </a:p>
        </p:txBody>
      </p:sp>
      <p:sp>
        <p:nvSpPr>
          <p:cNvPr id="122" name="Shape 12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Title &amp; Photos - 2 Up">
    <p:spTree>
      <p:nvGrpSpPr>
        <p:cNvPr id="1" name=""/>
        <p:cNvGrpSpPr/>
        <p:nvPr/>
      </p:nvGrpSpPr>
      <p:grpSpPr>
        <a:xfrm>
          <a:off x="0" y="0"/>
          <a:ext cx="0" cy="0"/>
          <a:chOff x="0" y="0"/>
          <a:chExt cx="0" cy="0"/>
        </a:xfrm>
      </p:grpSpPr>
      <p:sp>
        <p:nvSpPr>
          <p:cNvPr id="129" name="Shape 129"/>
          <p:cNvSpPr/>
          <p:nvPr/>
        </p:nvSpPr>
        <p:spPr>
          <a:xfrm>
            <a:off x="723900" y="660400"/>
            <a:ext cx="11620500" cy="83947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30" name="Shape 130"/>
          <p:cNvSpPr/>
          <p:nvPr>
            <p:ph type="body" sz="quarter" idx="13"/>
          </p:nvPr>
        </p:nvSpPr>
        <p:spPr>
          <a:xfrm>
            <a:off x="6273800" y="2889250"/>
            <a:ext cx="1993900" cy="1816100"/>
          </a:xfrm>
          <a:prstGeom prst="rect">
            <a:avLst/>
          </a:prstGeom>
        </p:spPr>
        <p:txBody>
          <a:bodyPr>
            <a:spAutoFit/>
          </a:bodyPr>
          <a:lstStyle>
            <a:lvl1pPr marL="0" indent="0">
              <a:spcBef>
                <a:spcPts val="1000"/>
              </a:spcBef>
              <a:buSzTx/>
              <a:buNone/>
              <a:defRPr sz="1200">
                <a:solidFill>
                  <a:srgbClr val="3E545A"/>
                </a:solidFill>
                <a:latin typeface="+mn-lt"/>
                <a:ea typeface="+mn-ea"/>
                <a:cs typeface="+mn-cs"/>
                <a:sym typeface="Helvetica Neue Medium"/>
              </a:defRPr>
            </a:lvl1pPr>
          </a:lstStyle>
          <a:p>
            <a:pPr/>
            <a:r>
              <a:t>Lorem ipsum dolor sit amet, consectetuer adipiscing elit, sed diam nonummy nibh euismod tincidunt ut laoreet dolore magna aliquam erat volutpat. Ut wisi enim ad minim veniam, quis nostrud exerci tation</a:t>
            </a:r>
          </a:p>
        </p:txBody>
      </p:sp>
      <p:sp>
        <p:nvSpPr>
          <p:cNvPr id="131" name="Shape 131"/>
          <p:cNvSpPr/>
          <p:nvPr>
            <p:ph type="pic" sz="half" idx="14"/>
          </p:nvPr>
        </p:nvSpPr>
        <p:spPr>
          <a:xfrm>
            <a:off x="1231900" y="2882900"/>
            <a:ext cx="4813300" cy="5715000"/>
          </a:xfrm>
          <a:prstGeom prst="rect">
            <a:avLst/>
          </a:prstGeom>
          <a:ln w="25400">
            <a:solidFill>
              <a:srgbClr val="DDC799"/>
            </a:solidFill>
          </a:ln>
        </p:spPr>
        <p:txBody>
          <a:bodyPr lIns="91439" tIns="45719" rIns="91439" bIns="45719" anchor="t"/>
          <a:lstStyle/>
          <a:p>
            <a:pPr/>
          </a:p>
        </p:txBody>
      </p:sp>
      <p:sp>
        <p:nvSpPr>
          <p:cNvPr id="132" name="Shape 132"/>
          <p:cNvSpPr/>
          <p:nvPr>
            <p:ph type="pic" sz="quarter" idx="15"/>
          </p:nvPr>
        </p:nvSpPr>
        <p:spPr>
          <a:xfrm>
            <a:off x="6273800" y="5117546"/>
            <a:ext cx="5486400" cy="3467101"/>
          </a:xfrm>
          <a:prstGeom prst="rect">
            <a:avLst/>
          </a:prstGeom>
          <a:ln w="25400">
            <a:solidFill>
              <a:srgbClr val="DDC799"/>
            </a:solidFill>
          </a:ln>
        </p:spPr>
        <p:txBody>
          <a:bodyPr lIns="91439" tIns="45719" rIns="91439" bIns="45719" anchor="t"/>
          <a:lstStyle/>
          <a:p>
            <a:pPr/>
          </a:p>
        </p:txBody>
      </p:sp>
      <p:sp>
        <p:nvSpPr>
          <p:cNvPr id="133" name="Shape 133"/>
          <p:cNvSpPr/>
          <p:nvPr>
            <p:ph type="title"/>
          </p:nvPr>
        </p:nvSpPr>
        <p:spPr>
          <a:xfrm>
            <a:off x="1219200" y="1117600"/>
            <a:ext cx="7708900" cy="1435100"/>
          </a:xfrm>
          <a:prstGeom prst="rect">
            <a:avLst/>
          </a:prstGeom>
          <a:ln>
            <a:solidFill>
              <a:srgbClr val="FCE3AE"/>
            </a:solidFill>
          </a:ln>
        </p:spPr>
        <p:txBody>
          <a:bodyPr/>
          <a:lstStyle>
            <a:lvl1pPr algn="l">
              <a:defRPr cap="all" sz="9600">
                <a:solidFill>
                  <a:srgbClr val="E99B32"/>
                </a:solidFill>
                <a:latin typeface="+mj-lt"/>
                <a:ea typeface="+mj-ea"/>
                <a:cs typeface="+mj-cs"/>
                <a:sym typeface="Impact"/>
              </a:defRPr>
            </a:lvl1pPr>
          </a:lstStyle>
          <a:p>
            <a:pPr/>
            <a:r>
              <a:t>Title Text</a:t>
            </a:r>
          </a:p>
        </p:txBody>
      </p:sp>
      <p:sp>
        <p:nvSpPr>
          <p:cNvPr id="134" name="Shape 13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41" name="Shape 141"/>
          <p:cNvSpPr/>
          <p:nvPr/>
        </p:nvSpPr>
        <p:spPr>
          <a:xfrm>
            <a:off x="723900" y="660400"/>
            <a:ext cx="11620500" cy="83947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42" name="Shape 142"/>
          <p:cNvSpPr/>
          <p:nvPr>
            <p:ph type="pic" sz="half" idx="13"/>
          </p:nvPr>
        </p:nvSpPr>
        <p:spPr>
          <a:xfrm>
            <a:off x="6375400" y="1091646"/>
            <a:ext cx="5486400" cy="7569201"/>
          </a:xfrm>
          <a:prstGeom prst="rect">
            <a:avLst/>
          </a:prstGeom>
          <a:ln w="25400">
            <a:solidFill>
              <a:srgbClr val="DDC799"/>
            </a:solidFill>
          </a:ln>
        </p:spPr>
        <p:txBody>
          <a:bodyPr lIns="91439" tIns="45719" rIns="91439" bIns="45719" anchor="t"/>
          <a:lstStyle/>
          <a:p>
            <a:pPr/>
          </a:p>
        </p:txBody>
      </p:sp>
      <p:sp>
        <p:nvSpPr>
          <p:cNvPr id="143" name="Shape 143"/>
          <p:cNvSpPr/>
          <p:nvPr>
            <p:ph type="title"/>
          </p:nvPr>
        </p:nvSpPr>
        <p:spPr>
          <a:xfrm>
            <a:off x="1219200" y="4673600"/>
            <a:ext cx="4965700" cy="1168400"/>
          </a:xfrm>
          <a:prstGeom prst="rect">
            <a:avLst/>
          </a:prstGeom>
          <a:ln>
            <a:solidFill>
              <a:srgbClr val="FCE3AE"/>
            </a:solidFill>
          </a:ln>
        </p:spPr>
        <p:txBody>
          <a:bodyPr anchor="b"/>
          <a:lstStyle>
            <a:lvl1pPr algn="l">
              <a:defRPr cap="all" sz="7000">
                <a:solidFill>
                  <a:srgbClr val="E99B32"/>
                </a:solidFill>
                <a:latin typeface="+mj-lt"/>
                <a:ea typeface="+mj-ea"/>
                <a:cs typeface="+mj-cs"/>
                <a:sym typeface="Impact"/>
              </a:defRPr>
            </a:lvl1pPr>
          </a:lstStyle>
          <a:p>
            <a:pPr/>
            <a:r>
              <a:t>Title Text</a:t>
            </a:r>
          </a:p>
        </p:txBody>
      </p:sp>
      <p:sp>
        <p:nvSpPr>
          <p:cNvPr id="144" name="Shape 144"/>
          <p:cNvSpPr/>
          <p:nvPr>
            <p:ph type="body" sz="quarter" idx="1"/>
          </p:nvPr>
        </p:nvSpPr>
        <p:spPr>
          <a:xfrm>
            <a:off x="1219200" y="5880100"/>
            <a:ext cx="4965700" cy="2768600"/>
          </a:xfrm>
          <a:prstGeom prst="rect">
            <a:avLst/>
          </a:prstGeom>
          <a:ln>
            <a:solidFill>
              <a:srgbClr val="FCE3AE"/>
            </a:solidFill>
          </a:ln>
        </p:spPr>
        <p:txBody>
          <a:bodyPr anchor="t"/>
          <a:lstStyle>
            <a:lvl1pPr marL="0" indent="0">
              <a:spcBef>
                <a:spcPts val="0"/>
              </a:spcBef>
              <a:buSzTx/>
              <a:buNone/>
              <a:defRPr sz="2800">
                <a:solidFill>
                  <a:srgbClr val="3E545A"/>
                </a:solidFill>
                <a:latin typeface="+mn-lt"/>
                <a:ea typeface="+mn-ea"/>
                <a:cs typeface="+mn-cs"/>
                <a:sym typeface="Helvetica Neue Medium"/>
              </a:defRPr>
            </a:lvl1pPr>
            <a:lvl2pPr marL="0" indent="0">
              <a:spcBef>
                <a:spcPts val="0"/>
              </a:spcBef>
              <a:buSzTx/>
              <a:buNone/>
              <a:defRPr sz="2800">
                <a:solidFill>
                  <a:srgbClr val="3E545A"/>
                </a:solidFill>
                <a:latin typeface="+mn-lt"/>
                <a:ea typeface="+mn-ea"/>
                <a:cs typeface="+mn-cs"/>
                <a:sym typeface="Helvetica Neue Medium"/>
              </a:defRPr>
            </a:lvl2pPr>
            <a:lvl3pPr marL="0" indent="0">
              <a:spcBef>
                <a:spcPts val="0"/>
              </a:spcBef>
              <a:buSzTx/>
              <a:buNone/>
              <a:defRPr sz="2800">
                <a:solidFill>
                  <a:srgbClr val="3E545A"/>
                </a:solidFill>
                <a:latin typeface="+mn-lt"/>
                <a:ea typeface="+mn-ea"/>
                <a:cs typeface="+mn-cs"/>
                <a:sym typeface="Helvetica Neue Medium"/>
              </a:defRPr>
            </a:lvl3pPr>
            <a:lvl4pPr marL="0" indent="0">
              <a:spcBef>
                <a:spcPts val="0"/>
              </a:spcBef>
              <a:buSzTx/>
              <a:buNone/>
              <a:defRPr sz="2800">
                <a:solidFill>
                  <a:srgbClr val="3E545A"/>
                </a:solidFill>
                <a:latin typeface="+mn-lt"/>
                <a:ea typeface="+mn-ea"/>
                <a:cs typeface="+mn-cs"/>
                <a:sym typeface="Helvetica Neue Medium"/>
              </a:defRPr>
            </a:lvl4pPr>
            <a:lvl5pPr marL="0" indent="0">
              <a:spcBef>
                <a:spcPts val="0"/>
              </a:spcBef>
              <a:buSzTx/>
              <a:buNone/>
              <a:defRPr sz="2800">
                <a:solidFill>
                  <a:srgbClr val="3E545A"/>
                </a:solidFill>
                <a:latin typeface="+mn-lt"/>
                <a:ea typeface="+mn-ea"/>
                <a:cs typeface="+mn-cs"/>
                <a:sym typeface="Helvetica Neue Medium"/>
              </a:defRPr>
            </a:lvl5pPr>
          </a:lstStyle>
          <a:p>
            <a:pPr/>
            <a:r>
              <a:t>Body Level One</a:t>
            </a:r>
          </a:p>
          <a:p>
            <a:pPr lvl="1"/>
            <a:r>
              <a:t>Body Level Two</a:t>
            </a:r>
          </a:p>
          <a:p>
            <a:pPr lvl="2"/>
            <a:r>
              <a:t>Body Level Three</a:t>
            </a:r>
          </a:p>
          <a:p>
            <a:pPr lvl="3"/>
            <a:r>
              <a:t>Body Level Four</a:t>
            </a:r>
          </a:p>
          <a:p>
            <a:pPr lvl="4"/>
            <a:r>
              <a:t>Body Level Five</a:t>
            </a:r>
          </a:p>
        </p:txBody>
      </p:sp>
      <p:sp>
        <p:nvSpPr>
          <p:cNvPr id="145" name="Shape 14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Photos - 3 Up">
    <p:spTree>
      <p:nvGrpSpPr>
        <p:cNvPr id="1" name=""/>
        <p:cNvGrpSpPr/>
        <p:nvPr/>
      </p:nvGrpSpPr>
      <p:grpSpPr>
        <a:xfrm>
          <a:off x="0" y="0"/>
          <a:ext cx="0" cy="0"/>
          <a:chOff x="0" y="0"/>
          <a:chExt cx="0" cy="0"/>
        </a:xfrm>
      </p:grpSpPr>
      <p:sp>
        <p:nvSpPr>
          <p:cNvPr id="152" name="Shape 152"/>
          <p:cNvSpPr/>
          <p:nvPr/>
        </p:nvSpPr>
        <p:spPr>
          <a:xfrm>
            <a:off x="723900" y="660400"/>
            <a:ext cx="11620500" cy="83947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53" name="Shape 153"/>
          <p:cNvSpPr/>
          <p:nvPr>
            <p:ph type="pic" sz="half" idx="13"/>
          </p:nvPr>
        </p:nvSpPr>
        <p:spPr>
          <a:xfrm>
            <a:off x="5803900" y="1078946"/>
            <a:ext cx="5486400" cy="7569201"/>
          </a:xfrm>
          <a:prstGeom prst="rect">
            <a:avLst/>
          </a:prstGeom>
          <a:ln w="25400">
            <a:solidFill>
              <a:srgbClr val="DDC799"/>
            </a:solidFill>
          </a:ln>
        </p:spPr>
        <p:txBody>
          <a:bodyPr lIns="91439" tIns="45719" rIns="91439" bIns="45719" anchor="t"/>
          <a:lstStyle/>
          <a:p>
            <a:pPr/>
          </a:p>
        </p:txBody>
      </p:sp>
      <p:sp>
        <p:nvSpPr>
          <p:cNvPr id="154" name="Shape 154"/>
          <p:cNvSpPr/>
          <p:nvPr>
            <p:ph type="pic" sz="quarter" idx="14"/>
          </p:nvPr>
        </p:nvSpPr>
        <p:spPr>
          <a:xfrm>
            <a:off x="1797050" y="1066246"/>
            <a:ext cx="3848100" cy="3695701"/>
          </a:xfrm>
          <a:prstGeom prst="rect">
            <a:avLst/>
          </a:prstGeom>
          <a:ln w="25400">
            <a:solidFill>
              <a:srgbClr val="DDC799"/>
            </a:solidFill>
          </a:ln>
        </p:spPr>
        <p:txBody>
          <a:bodyPr lIns="91439" tIns="45719" rIns="91439" bIns="45719" anchor="t"/>
          <a:lstStyle/>
          <a:p>
            <a:pPr/>
          </a:p>
        </p:txBody>
      </p:sp>
      <p:sp>
        <p:nvSpPr>
          <p:cNvPr id="155" name="Shape 155"/>
          <p:cNvSpPr/>
          <p:nvPr>
            <p:ph type="pic" sz="quarter" idx="15"/>
          </p:nvPr>
        </p:nvSpPr>
        <p:spPr>
          <a:xfrm>
            <a:off x="1797050" y="4927046"/>
            <a:ext cx="3848100" cy="3695701"/>
          </a:xfrm>
          <a:prstGeom prst="rect">
            <a:avLst/>
          </a:prstGeom>
          <a:ln w="25400">
            <a:solidFill>
              <a:srgbClr val="DDC799"/>
            </a:solidFill>
          </a:ln>
        </p:spPr>
        <p:txBody>
          <a:bodyPr lIns="91439" tIns="45719" rIns="91439" bIns="45719" anchor="t"/>
          <a:lstStyle/>
          <a:p>
            <a:pPr/>
          </a:p>
        </p:txBody>
      </p:sp>
      <p:sp>
        <p:nvSpPr>
          <p:cNvPr id="156" name="Shape 15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163" name="Shape 163"/>
          <p:cNvSpPr/>
          <p:nvPr/>
        </p:nvSpPr>
        <p:spPr>
          <a:xfrm>
            <a:off x="723900" y="660400"/>
            <a:ext cx="11620500" cy="83947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64" name="Shape 164"/>
          <p:cNvSpPr/>
          <p:nvPr>
            <p:ph type="pic" sz="quarter" idx="13"/>
          </p:nvPr>
        </p:nvSpPr>
        <p:spPr>
          <a:xfrm>
            <a:off x="7162800" y="4990546"/>
            <a:ext cx="4724400" cy="3657601"/>
          </a:xfrm>
          <a:prstGeom prst="rect">
            <a:avLst/>
          </a:prstGeom>
          <a:ln w="25400">
            <a:solidFill>
              <a:srgbClr val="DDC799"/>
            </a:solidFill>
          </a:ln>
        </p:spPr>
        <p:txBody>
          <a:bodyPr lIns="91439" tIns="45719" rIns="91439" bIns="45719" anchor="t"/>
          <a:lstStyle/>
          <a:p>
            <a:pPr/>
          </a:p>
        </p:txBody>
      </p:sp>
      <p:sp>
        <p:nvSpPr>
          <p:cNvPr id="165" name="Shape 165"/>
          <p:cNvSpPr/>
          <p:nvPr>
            <p:ph type="title"/>
          </p:nvPr>
        </p:nvSpPr>
        <p:spPr>
          <a:xfrm>
            <a:off x="1130300" y="1435100"/>
            <a:ext cx="7835900" cy="1447800"/>
          </a:xfrm>
          <a:prstGeom prst="rect">
            <a:avLst/>
          </a:prstGeom>
          <a:ln>
            <a:solidFill>
              <a:srgbClr val="FCE3AE"/>
            </a:solidFill>
          </a:ln>
        </p:spPr>
        <p:txBody>
          <a:bodyPr/>
          <a:lstStyle>
            <a:lvl1pPr algn="l">
              <a:defRPr cap="all">
                <a:solidFill>
                  <a:srgbClr val="E99B32"/>
                </a:solidFill>
                <a:latin typeface="+mj-lt"/>
                <a:ea typeface="+mj-ea"/>
                <a:cs typeface="+mj-cs"/>
                <a:sym typeface="Impact"/>
              </a:defRPr>
            </a:lvl1pPr>
          </a:lstStyle>
          <a:p>
            <a:pPr/>
            <a:r>
              <a:t>Title Text</a:t>
            </a:r>
          </a:p>
        </p:txBody>
      </p:sp>
      <p:sp>
        <p:nvSpPr>
          <p:cNvPr id="166" name="Shape 166"/>
          <p:cNvSpPr/>
          <p:nvPr>
            <p:ph type="body" sz="half" idx="1"/>
          </p:nvPr>
        </p:nvSpPr>
        <p:spPr>
          <a:xfrm>
            <a:off x="838200" y="3175000"/>
            <a:ext cx="5791200" cy="5346700"/>
          </a:xfrm>
          <a:prstGeom prst="rect">
            <a:avLst/>
          </a:prstGeom>
          <a:ln>
            <a:solidFill>
              <a:srgbClr val="FCE3AE"/>
            </a:solidFill>
          </a:ln>
        </p:spPr>
        <p:txBody>
          <a:bodyPr/>
          <a:lstStyle>
            <a:lvl1pPr marL="812120" indent="-494620">
              <a:spcBef>
                <a:spcPts val="3800"/>
              </a:spcBef>
              <a:buSzPct val="150000"/>
              <a:defRPr sz="2800">
                <a:solidFill>
                  <a:srgbClr val="3E545A"/>
                </a:solidFill>
                <a:latin typeface="+mn-lt"/>
                <a:ea typeface="+mn-ea"/>
                <a:cs typeface="+mn-cs"/>
                <a:sym typeface="Helvetica Neue Medium"/>
              </a:defRPr>
            </a:lvl1pPr>
            <a:lvl2pPr marL="1256620" indent="-494620">
              <a:spcBef>
                <a:spcPts val="3800"/>
              </a:spcBef>
              <a:buSzPct val="150000"/>
              <a:defRPr sz="2800">
                <a:solidFill>
                  <a:srgbClr val="3E545A"/>
                </a:solidFill>
                <a:latin typeface="+mn-lt"/>
                <a:ea typeface="+mn-ea"/>
                <a:cs typeface="+mn-cs"/>
                <a:sym typeface="Helvetica Neue Medium"/>
              </a:defRPr>
            </a:lvl2pPr>
            <a:lvl3pPr marL="1701120" indent="-494620">
              <a:spcBef>
                <a:spcPts val="3800"/>
              </a:spcBef>
              <a:buSzPct val="150000"/>
              <a:defRPr sz="2800">
                <a:solidFill>
                  <a:srgbClr val="3E545A"/>
                </a:solidFill>
                <a:latin typeface="+mn-lt"/>
                <a:ea typeface="+mn-ea"/>
                <a:cs typeface="+mn-cs"/>
                <a:sym typeface="Helvetica Neue Medium"/>
              </a:defRPr>
            </a:lvl3pPr>
            <a:lvl4pPr marL="2145620" indent="-494620">
              <a:spcBef>
                <a:spcPts val="3800"/>
              </a:spcBef>
              <a:buSzPct val="150000"/>
              <a:defRPr sz="2800">
                <a:solidFill>
                  <a:srgbClr val="3E545A"/>
                </a:solidFill>
                <a:latin typeface="+mn-lt"/>
                <a:ea typeface="+mn-ea"/>
                <a:cs typeface="+mn-cs"/>
                <a:sym typeface="Helvetica Neue Medium"/>
              </a:defRPr>
            </a:lvl4pPr>
            <a:lvl5pPr marL="2590120" indent="-494620">
              <a:spcBef>
                <a:spcPts val="3800"/>
              </a:spcBef>
              <a:buSzPct val="150000"/>
              <a:defRPr sz="2800">
                <a:solidFill>
                  <a:srgbClr val="3E545A"/>
                </a:solidFill>
                <a:latin typeface="+mn-lt"/>
                <a:ea typeface="+mn-ea"/>
                <a:cs typeface="+mn-cs"/>
                <a:sym typeface="Helvetica Neue Medium"/>
              </a:defRPr>
            </a:lvl5pPr>
          </a:lstStyle>
          <a:p>
            <a:pPr/>
            <a:r>
              <a:t>Body Level One</a:t>
            </a:r>
          </a:p>
          <a:p>
            <a:pPr lvl="1"/>
            <a:r>
              <a:t>Body Level Two</a:t>
            </a:r>
          </a:p>
          <a:p>
            <a:pPr lvl="2"/>
            <a:r>
              <a:t>Body Level Three</a:t>
            </a:r>
          </a:p>
          <a:p>
            <a:pPr lvl="3"/>
            <a:r>
              <a:t>Body Level Four</a:t>
            </a:r>
          </a:p>
          <a:p>
            <a:pPr lvl="4"/>
            <a:r>
              <a:t>Body Level Five</a:t>
            </a:r>
          </a:p>
        </p:txBody>
      </p:sp>
      <p:sp>
        <p:nvSpPr>
          <p:cNvPr id="167" name="Shape 16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 Left">
    <p:spTree>
      <p:nvGrpSpPr>
        <p:cNvPr id="1" name=""/>
        <p:cNvGrpSpPr/>
        <p:nvPr/>
      </p:nvGrpSpPr>
      <p:grpSpPr>
        <a:xfrm>
          <a:off x="0" y="0"/>
          <a:ext cx="0" cy="0"/>
          <a:chOff x="0" y="0"/>
          <a:chExt cx="0" cy="0"/>
        </a:xfrm>
      </p:grpSpPr>
      <p:sp>
        <p:nvSpPr>
          <p:cNvPr id="174" name="Shape 174"/>
          <p:cNvSpPr/>
          <p:nvPr/>
        </p:nvSpPr>
        <p:spPr>
          <a:xfrm>
            <a:off x="723900" y="660400"/>
            <a:ext cx="11620500" cy="83947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75" name="Shape 175"/>
          <p:cNvSpPr/>
          <p:nvPr>
            <p:ph type="title"/>
          </p:nvPr>
        </p:nvSpPr>
        <p:spPr>
          <a:xfrm>
            <a:off x="1270000" y="1257300"/>
            <a:ext cx="10464800" cy="1739900"/>
          </a:xfrm>
          <a:prstGeom prst="rect">
            <a:avLst/>
          </a:prstGeom>
          <a:ln>
            <a:solidFill>
              <a:srgbClr val="FCE3AE"/>
            </a:solidFill>
          </a:ln>
        </p:spPr>
        <p:txBody>
          <a:bodyPr/>
          <a:lstStyle>
            <a:lvl1pPr algn="l">
              <a:defRPr cap="all">
                <a:solidFill>
                  <a:srgbClr val="E99B32"/>
                </a:solidFill>
                <a:latin typeface="+mj-lt"/>
                <a:ea typeface="+mj-ea"/>
                <a:cs typeface="+mj-cs"/>
                <a:sym typeface="Impact"/>
              </a:defRPr>
            </a:lvl1pPr>
          </a:lstStyle>
          <a:p>
            <a:pPr/>
            <a:r>
              <a:t>Title Text</a:t>
            </a:r>
          </a:p>
        </p:txBody>
      </p:sp>
      <p:sp>
        <p:nvSpPr>
          <p:cNvPr id="176" name="Shape 176"/>
          <p:cNvSpPr/>
          <p:nvPr>
            <p:ph type="body" sz="half" idx="1"/>
          </p:nvPr>
        </p:nvSpPr>
        <p:spPr>
          <a:xfrm>
            <a:off x="1270000" y="3568700"/>
            <a:ext cx="5905500" cy="4914900"/>
          </a:xfrm>
          <a:prstGeom prst="rect">
            <a:avLst/>
          </a:prstGeom>
          <a:ln>
            <a:solidFill>
              <a:srgbClr val="FCE3AE"/>
            </a:solidFill>
          </a:ln>
        </p:spPr>
        <p:txBody>
          <a:bodyPr/>
          <a:lstStyle>
            <a:lvl1pPr marL="812120" indent="-494620">
              <a:spcBef>
                <a:spcPts val="3800"/>
              </a:spcBef>
              <a:buSzPct val="150000"/>
              <a:defRPr sz="3200">
                <a:solidFill>
                  <a:srgbClr val="3E545A"/>
                </a:solidFill>
                <a:latin typeface="+mn-lt"/>
                <a:ea typeface="+mn-ea"/>
                <a:cs typeface="+mn-cs"/>
                <a:sym typeface="Helvetica Neue Medium"/>
              </a:defRPr>
            </a:lvl1pPr>
            <a:lvl2pPr marL="1256620" indent="-494620">
              <a:spcBef>
                <a:spcPts val="3800"/>
              </a:spcBef>
              <a:buSzPct val="150000"/>
              <a:defRPr sz="3200">
                <a:solidFill>
                  <a:srgbClr val="3E545A"/>
                </a:solidFill>
                <a:latin typeface="+mn-lt"/>
                <a:ea typeface="+mn-ea"/>
                <a:cs typeface="+mn-cs"/>
                <a:sym typeface="Helvetica Neue Medium"/>
              </a:defRPr>
            </a:lvl2pPr>
            <a:lvl3pPr marL="1701120" indent="-494620">
              <a:spcBef>
                <a:spcPts val="3800"/>
              </a:spcBef>
              <a:buSzPct val="150000"/>
              <a:defRPr sz="3200">
                <a:solidFill>
                  <a:srgbClr val="3E545A"/>
                </a:solidFill>
                <a:latin typeface="+mn-lt"/>
                <a:ea typeface="+mn-ea"/>
                <a:cs typeface="+mn-cs"/>
                <a:sym typeface="Helvetica Neue Medium"/>
              </a:defRPr>
            </a:lvl3pPr>
            <a:lvl4pPr marL="2145620" indent="-494620">
              <a:spcBef>
                <a:spcPts val="3800"/>
              </a:spcBef>
              <a:buSzPct val="150000"/>
              <a:defRPr sz="3200">
                <a:solidFill>
                  <a:srgbClr val="3E545A"/>
                </a:solidFill>
                <a:latin typeface="+mn-lt"/>
                <a:ea typeface="+mn-ea"/>
                <a:cs typeface="+mn-cs"/>
                <a:sym typeface="Helvetica Neue Medium"/>
              </a:defRPr>
            </a:lvl4pPr>
            <a:lvl5pPr marL="2590120" indent="-494620">
              <a:spcBef>
                <a:spcPts val="3800"/>
              </a:spcBef>
              <a:buSzPct val="150000"/>
              <a:defRPr sz="3200">
                <a:solidFill>
                  <a:srgbClr val="3E545A"/>
                </a:solidFill>
                <a:latin typeface="+mn-lt"/>
                <a:ea typeface="+mn-ea"/>
                <a:cs typeface="+mn-cs"/>
                <a:sym typeface="Helvetica Neue Medium"/>
              </a:defRPr>
            </a:lvl5pPr>
          </a:lstStyle>
          <a:p>
            <a:pPr/>
            <a:r>
              <a:t>Body Level One</a:t>
            </a:r>
          </a:p>
          <a:p>
            <a:pPr lvl="1"/>
            <a:r>
              <a:t>Body Level Two</a:t>
            </a:r>
          </a:p>
          <a:p>
            <a:pPr lvl="2"/>
            <a:r>
              <a:t>Body Level Three</a:t>
            </a:r>
          </a:p>
          <a:p>
            <a:pPr lvl="3"/>
            <a:r>
              <a:t>Body Level Four</a:t>
            </a:r>
          </a:p>
          <a:p>
            <a:pPr lvl="4"/>
            <a:r>
              <a:t>Body Level Five</a:t>
            </a:r>
          </a:p>
        </p:txBody>
      </p:sp>
      <p:sp>
        <p:nvSpPr>
          <p:cNvPr id="177" name="Shape 17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 Right">
    <p:spTree>
      <p:nvGrpSpPr>
        <p:cNvPr id="1" name=""/>
        <p:cNvGrpSpPr/>
        <p:nvPr/>
      </p:nvGrpSpPr>
      <p:grpSpPr>
        <a:xfrm>
          <a:off x="0" y="0"/>
          <a:ext cx="0" cy="0"/>
          <a:chOff x="0" y="0"/>
          <a:chExt cx="0" cy="0"/>
        </a:xfrm>
      </p:grpSpPr>
      <p:sp>
        <p:nvSpPr>
          <p:cNvPr id="184" name="Shape 184"/>
          <p:cNvSpPr/>
          <p:nvPr/>
        </p:nvSpPr>
        <p:spPr>
          <a:xfrm>
            <a:off x="723900" y="660400"/>
            <a:ext cx="11620500" cy="83947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185" name="Shape 185"/>
          <p:cNvSpPr/>
          <p:nvPr>
            <p:ph type="title"/>
          </p:nvPr>
        </p:nvSpPr>
        <p:spPr>
          <a:xfrm>
            <a:off x="2095500" y="1409700"/>
            <a:ext cx="8788400" cy="1778000"/>
          </a:xfrm>
          <a:prstGeom prst="rect">
            <a:avLst/>
          </a:prstGeom>
          <a:ln>
            <a:solidFill>
              <a:srgbClr val="FCE3AE"/>
            </a:solidFill>
          </a:ln>
        </p:spPr>
        <p:txBody>
          <a:bodyPr/>
          <a:lstStyle>
            <a:lvl1pPr algn="r">
              <a:defRPr cap="all">
                <a:solidFill>
                  <a:srgbClr val="E99B32"/>
                </a:solidFill>
                <a:latin typeface="+mj-lt"/>
                <a:ea typeface="+mj-ea"/>
                <a:cs typeface="+mj-cs"/>
                <a:sym typeface="Impact"/>
              </a:defRPr>
            </a:lvl1pPr>
          </a:lstStyle>
          <a:p>
            <a:pPr/>
            <a:r>
              <a:t>Title Text</a:t>
            </a:r>
          </a:p>
        </p:txBody>
      </p:sp>
      <p:sp>
        <p:nvSpPr>
          <p:cNvPr id="186" name="Shape 186"/>
          <p:cNvSpPr/>
          <p:nvPr>
            <p:ph type="body" sz="half" idx="1"/>
          </p:nvPr>
        </p:nvSpPr>
        <p:spPr>
          <a:xfrm>
            <a:off x="5600700" y="3848100"/>
            <a:ext cx="6134100" cy="4533900"/>
          </a:xfrm>
          <a:prstGeom prst="rect">
            <a:avLst/>
          </a:prstGeom>
          <a:ln>
            <a:solidFill>
              <a:srgbClr val="FCE3AE"/>
            </a:solidFill>
          </a:ln>
        </p:spPr>
        <p:txBody>
          <a:bodyPr/>
          <a:lstStyle>
            <a:lvl1pPr marL="812120" indent="-494620">
              <a:spcBef>
                <a:spcPts val="3800"/>
              </a:spcBef>
              <a:buSzPct val="150000"/>
              <a:defRPr sz="3200">
                <a:solidFill>
                  <a:srgbClr val="3E545A"/>
                </a:solidFill>
                <a:latin typeface="+mn-lt"/>
                <a:ea typeface="+mn-ea"/>
                <a:cs typeface="+mn-cs"/>
                <a:sym typeface="Helvetica Neue Medium"/>
              </a:defRPr>
            </a:lvl1pPr>
            <a:lvl2pPr marL="1256620" indent="-494620">
              <a:spcBef>
                <a:spcPts val="3800"/>
              </a:spcBef>
              <a:buSzPct val="150000"/>
              <a:defRPr sz="3200">
                <a:solidFill>
                  <a:srgbClr val="3E545A"/>
                </a:solidFill>
                <a:latin typeface="+mn-lt"/>
                <a:ea typeface="+mn-ea"/>
                <a:cs typeface="+mn-cs"/>
                <a:sym typeface="Helvetica Neue Medium"/>
              </a:defRPr>
            </a:lvl2pPr>
            <a:lvl3pPr marL="1701120" indent="-494620">
              <a:spcBef>
                <a:spcPts val="3800"/>
              </a:spcBef>
              <a:buSzPct val="150000"/>
              <a:defRPr sz="3200">
                <a:solidFill>
                  <a:srgbClr val="3E545A"/>
                </a:solidFill>
                <a:latin typeface="+mn-lt"/>
                <a:ea typeface="+mn-ea"/>
                <a:cs typeface="+mn-cs"/>
                <a:sym typeface="Helvetica Neue Medium"/>
              </a:defRPr>
            </a:lvl3pPr>
            <a:lvl4pPr marL="2145620" indent="-494620">
              <a:spcBef>
                <a:spcPts val="3800"/>
              </a:spcBef>
              <a:buSzPct val="150000"/>
              <a:defRPr sz="3200">
                <a:solidFill>
                  <a:srgbClr val="3E545A"/>
                </a:solidFill>
                <a:latin typeface="+mn-lt"/>
                <a:ea typeface="+mn-ea"/>
                <a:cs typeface="+mn-cs"/>
                <a:sym typeface="Helvetica Neue Medium"/>
              </a:defRPr>
            </a:lvl4pPr>
            <a:lvl5pPr marL="2590120" indent="-494620">
              <a:spcBef>
                <a:spcPts val="3800"/>
              </a:spcBef>
              <a:buSzPct val="150000"/>
              <a:defRPr sz="3200">
                <a:solidFill>
                  <a:srgbClr val="3E545A"/>
                </a:solidFill>
                <a:latin typeface="+mn-lt"/>
                <a:ea typeface="+mn-ea"/>
                <a:cs typeface="+mn-cs"/>
                <a:sym typeface="Helvetica Neue Medium"/>
              </a:defRPr>
            </a:lvl5pPr>
          </a:lstStyle>
          <a:p>
            <a:pPr/>
            <a:r>
              <a:t>Body Level One</a:t>
            </a:r>
          </a:p>
          <a:p>
            <a:pPr lvl="1"/>
            <a:r>
              <a:t>Body Level Two</a:t>
            </a:r>
          </a:p>
          <a:p>
            <a:pPr lvl="2"/>
            <a:r>
              <a:t>Body Level Three</a:t>
            </a:r>
          </a:p>
          <a:p>
            <a:pPr lvl="3"/>
            <a:r>
              <a:t>Body Level Four</a:t>
            </a:r>
          </a:p>
          <a:p>
            <a:pPr lvl="4"/>
            <a:r>
              <a:t>Body Level Five</a:t>
            </a:r>
          </a:p>
        </p:txBody>
      </p:sp>
      <p:sp>
        <p:nvSpPr>
          <p:cNvPr id="187" name="Shape 18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type="tx" showMasterSp="1" showMasterPhAnim="1">
  <p:cSld name="Title &amp; Table">
    <p:spTree>
      <p:nvGrpSpPr>
        <p:cNvPr id="1" name=""/>
        <p:cNvGrpSpPr/>
        <p:nvPr/>
      </p:nvGrpSpPr>
      <p:grpSpPr>
        <a:xfrm>
          <a:off x="0" y="0"/>
          <a:ext cx="0" cy="0"/>
          <a:chOff x="0" y="0"/>
          <a:chExt cx="0" cy="0"/>
        </a:xfrm>
      </p:grpSpPr>
      <p:sp>
        <p:nvSpPr>
          <p:cNvPr id="194" name="Shape 194"/>
          <p:cNvSpPr/>
          <p:nvPr/>
        </p:nvSpPr>
        <p:spPr>
          <a:xfrm>
            <a:off x="723900" y="660400"/>
            <a:ext cx="11620500" cy="83947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graphicFrame>
        <p:nvGraphicFramePr>
          <p:cNvPr id="195" name="Table 195"/>
          <p:cNvGraphicFramePr/>
          <p:nvPr/>
        </p:nvGraphicFramePr>
        <p:xfrm>
          <a:off x="2933700" y="3124200"/>
          <a:ext cx="7175500" cy="5118100"/>
        </p:xfrm>
        <a:graphic xmlns:a="http://schemas.openxmlformats.org/drawingml/2006/main">
          <a:graphicData uri="http://schemas.openxmlformats.org/drawingml/2006/table">
            <a:tbl>
              <a:tblPr firstCol="1" firstRow="0" lastCol="0" lastRow="0" bandCol="0" bandRow="0" rtl="0">
                <a:tableStyleId>{8F44A2F1-9E1F-4B54-A3A2-5F16C0AD49E2}</a:tableStyleId>
              </a:tblPr>
              <a:tblGrid>
                <a:gridCol w="1793874"/>
                <a:gridCol w="1793874"/>
                <a:gridCol w="1793874"/>
                <a:gridCol w="1793874"/>
              </a:tblGrid>
              <a:tr h="1279525">
                <a:tc>
                  <a:txBody>
                    <a:bodyPr/>
                    <a:lstStyle/>
                    <a:p>
                      <a:pPr defTabSz="914400">
                        <a:tabLst>
                          <a:tab pos="914400" algn="l"/>
                        </a:tabLst>
                        <a:defRPr sz="4000">
                          <a:effectLst>
                            <a:outerShdw sx="100000" sy="100000" kx="0" ky="0" algn="b" rotWithShape="0" blurRad="25400" dist="25400" dir="5400000">
                              <a:srgbClr val="000000">
                                <a:alpha val="60000"/>
                              </a:srgbClr>
                            </a:outerShdw>
                          </a:effectLst>
                        </a:defRPr>
                      </a:pPr>
                    </a:p>
                  </a:txBody>
                  <a:tcPr marL="50800" marR="50800" marT="50800" marB="50800" anchor="ctr" anchorCtr="0" horzOverflow="overflow"/>
                </a:tc>
                <a:tc>
                  <a:txBody>
                    <a:bodyPr/>
                    <a:lstStyle/>
                    <a:p>
                      <a:pPr defTabSz="914400">
                        <a:tabLst>
                          <a:tab pos="914400" algn="l"/>
                        </a:tabLst>
                        <a:defRPr sz="3600"/>
                      </a:pPr>
                    </a:p>
                  </a:txBody>
                  <a:tcPr marL="50800" marR="50800" marT="50800" marB="50800" anchor="ctr" anchorCtr="0" horzOverflow="overflow"/>
                </a:tc>
                <a:tc>
                  <a:txBody>
                    <a:bodyPr/>
                    <a:lstStyle/>
                    <a:p>
                      <a:pPr defTabSz="914400">
                        <a:tabLst>
                          <a:tab pos="914400" algn="l"/>
                        </a:tabLst>
                        <a:defRPr sz="3600"/>
                      </a:pPr>
                    </a:p>
                  </a:txBody>
                  <a:tcPr marL="50800" marR="50800" marT="50800" marB="50800" anchor="ctr" anchorCtr="0" horzOverflow="overflow"/>
                </a:tc>
                <a:tc>
                  <a:txBody>
                    <a:bodyPr/>
                    <a:lstStyle/>
                    <a:p>
                      <a:pPr defTabSz="914400">
                        <a:tabLst>
                          <a:tab pos="914400" algn="l"/>
                        </a:tabLst>
                        <a:defRPr sz="3600"/>
                      </a:pPr>
                    </a:p>
                  </a:txBody>
                  <a:tcPr marL="50800" marR="50800" marT="50800" marB="50800" anchor="ctr" anchorCtr="0" horzOverflow="overflow"/>
                </a:tc>
              </a:tr>
              <a:tr h="1279525">
                <a:tc>
                  <a:txBody>
                    <a:bodyPr/>
                    <a:lstStyle/>
                    <a:p>
                      <a:pPr defTabSz="914400">
                        <a:tabLst>
                          <a:tab pos="914400" algn="l"/>
                        </a:tabLst>
                        <a:defRPr sz="4000">
                          <a:effectLst>
                            <a:outerShdw sx="100000" sy="100000" kx="0" ky="0" algn="b" rotWithShape="0" blurRad="25400" dist="25400" dir="5400000">
                              <a:srgbClr val="000000">
                                <a:alpha val="60000"/>
                              </a:srgbClr>
                            </a:outerShdw>
                          </a:effectLst>
                        </a:defRPr>
                      </a:pPr>
                    </a:p>
                  </a:txBody>
                  <a:tcPr marL="50800" marR="50800" marT="50800" marB="50800" anchor="ctr" anchorCtr="0" horzOverflow="overflow"/>
                </a:tc>
                <a:tc>
                  <a:txBody>
                    <a:bodyPr/>
                    <a:lstStyle/>
                    <a:p>
                      <a:pPr defTabSz="914400">
                        <a:tabLst>
                          <a:tab pos="914400" algn="l"/>
                        </a:tabLst>
                        <a:defRPr sz="3600"/>
                      </a:pPr>
                    </a:p>
                  </a:txBody>
                  <a:tcPr marL="50800" marR="50800" marT="50800" marB="50800" anchor="ctr" anchorCtr="0" horzOverflow="overflow"/>
                </a:tc>
                <a:tc>
                  <a:txBody>
                    <a:bodyPr/>
                    <a:lstStyle/>
                    <a:p>
                      <a:pPr defTabSz="914400">
                        <a:tabLst>
                          <a:tab pos="914400" algn="l"/>
                        </a:tabLst>
                        <a:defRPr sz="3600"/>
                      </a:pPr>
                    </a:p>
                  </a:txBody>
                  <a:tcPr marL="50800" marR="50800" marT="50800" marB="50800" anchor="ctr" anchorCtr="0" horzOverflow="overflow"/>
                </a:tc>
                <a:tc>
                  <a:txBody>
                    <a:bodyPr/>
                    <a:lstStyle/>
                    <a:p>
                      <a:pPr defTabSz="914400">
                        <a:tabLst>
                          <a:tab pos="914400" algn="l"/>
                        </a:tabLst>
                        <a:defRPr sz="3600"/>
                      </a:pPr>
                    </a:p>
                  </a:txBody>
                  <a:tcPr marL="50800" marR="50800" marT="50800" marB="50800" anchor="ctr" anchorCtr="0" horzOverflow="overflow"/>
                </a:tc>
              </a:tr>
              <a:tr h="1279525">
                <a:tc>
                  <a:txBody>
                    <a:bodyPr/>
                    <a:lstStyle/>
                    <a:p>
                      <a:pPr defTabSz="914400">
                        <a:tabLst>
                          <a:tab pos="914400" algn="l"/>
                        </a:tabLst>
                        <a:defRPr sz="4000">
                          <a:effectLst>
                            <a:outerShdw sx="100000" sy="100000" kx="0" ky="0" algn="b" rotWithShape="0" blurRad="25400" dist="25400" dir="5400000">
                              <a:srgbClr val="000000">
                                <a:alpha val="60000"/>
                              </a:srgbClr>
                            </a:outerShdw>
                          </a:effectLst>
                        </a:defRPr>
                      </a:pPr>
                    </a:p>
                  </a:txBody>
                  <a:tcPr marL="50800" marR="50800" marT="50800" marB="50800" anchor="ctr" anchorCtr="0" horzOverflow="overflow"/>
                </a:tc>
                <a:tc>
                  <a:txBody>
                    <a:bodyPr/>
                    <a:lstStyle/>
                    <a:p>
                      <a:pPr defTabSz="914400">
                        <a:tabLst>
                          <a:tab pos="914400" algn="l"/>
                        </a:tabLst>
                        <a:defRPr sz="3600"/>
                      </a:pPr>
                    </a:p>
                  </a:txBody>
                  <a:tcPr marL="50800" marR="50800" marT="50800" marB="50800" anchor="ctr" anchorCtr="0" horzOverflow="overflow"/>
                </a:tc>
                <a:tc>
                  <a:txBody>
                    <a:bodyPr/>
                    <a:lstStyle/>
                    <a:p>
                      <a:pPr defTabSz="914400">
                        <a:tabLst>
                          <a:tab pos="914400" algn="l"/>
                        </a:tabLst>
                        <a:defRPr sz="3600"/>
                      </a:pPr>
                    </a:p>
                  </a:txBody>
                  <a:tcPr marL="50800" marR="50800" marT="50800" marB="50800" anchor="ctr" anchorCtr="0" horzOverflow="overflow"/>
                </a:tc>
                <a:tc>
                  <a:txBody>
                    <a:bodyPr/>
                    <a:lstStyle/>
                    <a:p>
                      <a:pPr defTabSz="914400">
                        <a:tabLst>
                          <a:tab pos="914400" algn="l"/>
                        </a:tabLst>
                        <a:defRPr sz="3600"/>
                      </a:pPr>
                    </a:p>
                  </a:txBody>
                  <a:tcPr marL="50800" marR="50800" marT="50800" marB="50800" anchor="ctr" anchorCtr="0" horzOverflow="overflow"/>
                </a:tc>
              </a:tr>
              <a:tr h="1279525">
                <a:tc>
                  <a:txBody>
                    <a:bodyPr/>
                    <a:lstStyle/>
                    <a:p>
                      <a:pPr defTabSz="914400">
                        <a:tabLst>
                          <a:tab pos="914400" algn="l"/>
                        </a:tabLst>
                        <a:defRPr sz="4000">
                          <a:effectLst>
                            <a:outerShdw sx="100000" sy="100000" kx="0" ky="0" algn="b" rotWithShape="0" blurRad="25400" dist="25400" dir="5400000">
                              <a:srgbClr val="000000">
                                <a:alpha val="60000"/>
                              </a:srgbClr>
                            </a:outerShdw>
                          </a:effectLst>
                        </a:defRPr>
                      </a:pPr>
                    </a:p>
                  </a:txBody>
                  <a:tcPr marL="50800" marR="50800" marT="50800" marB="50800" anchor="ctr" anchorCtr="0" horzOverflow="overflow"/>
                </a:tc>
                <a:tc>
                  <a:txBody>
                    <a:bodyPr/>
                    <a:lstStyle/>
                    <a:p>
                      <a:pPr defTabSz="914400">
                        <a:tabLst>
                          <a:tab pos="914400" algn="l"/>
                        </a:tabLst>
                        <a:defRPr sz="3600"/>
                      </a:pPr>
                    </a:p>
                  </a:txBody>
                  <a:tcPr marL="50800" marR="50800" marT="50800" marB="50800" anchor="ctr" anchorCtr="0" horzOverflow="overflow"/>
                </a:tc>
                <a:tc>
                  <a:txBody>
                    <a:bodyPr/>
                    <a:lstStyle/>
                    <a:p>
                      <a:pPr defTabSz="914400">
                        <a:tabLst>
                          <a:tab pos="914400" algn="l"/>
                        </a:tabLst>
                        <a:defRPr sz="3600"/>
                      </a:pPr>
                    </a:p>
                  </a:txBody>
                  <a:tcPr marL="50800" marR="50800" marT="50800" marB="50800" anchor="ctr" anchorCtr="0" horzOverflow="overflow"/>
                </a:tc>
                <a:tc>
                  <a:txBody>
                    <a:bodyPr/>
                    <a:lstStyle/>
                    <a:p>
                      <a:pPr defTabSz="914400">
                        <a:tabLst>
                          <a:tab pos="914400" algn="l"/>
                        </a:tabLst>
                        <a:defRPr sz="3600"/>
                      </a:pPr>
                    </a:p>
                  </a:txBody>
                  <a:tcPr marL="50800" marR="50800" marT="50800" marB="50800" anchor="ctr" anchorCtr="0" horzOverflow="overflow"/>
                </a:tc>
              </a:tr>
            </a:tbl>
          </a:graphicData>
        </a:graphic>
      </p:graphicFrame>
      <p:sp>
        <p:nvSpPr>
          <p:cNvPr id="196" name="Shape 196"/>
          <p:cNvSpPr/>
          <p:nvPr>
            <p:ph type="title"/>
          </p:nvPr>
        </p:nvSpPr>
        <p:spPr>
          <a:xfrm>
            <a:off x="2844800" y="1168400"/>
            <a:ext cx="7366000" cy="1778000"/>
          </a:xfrm>
          <a:prstGeom prst="rect">
            <a:avLst/>
          </a:prstGeom>
          <a:ln>
            <a:solidFill>
              <a:srgbClr val="FCE3AE"/>
            </a:solidFill>
          </a:ln>
        </p:spPr>
        <p:txBody>
          <a:bodyPr/>
          <a:lstStyle>
            <a:lvl1pPr algn="l">
              <a:defRPr cap="all">
                <a:solidFill>
                  <a:srgbClr val="E99B32"/>
                </a:solidFill>
                <a:latin typeface="+mj-lt"/>
                <a:ea typeface="+mj-ea"/>
                <a:cs typeface="+mj-cs"/>
                <a:sym typeface="Impact"/>
              </a:defRPr>
            </a:lvl1pPr>
          </a:lstStyle>
          <a:p>
            <a:pPr/>
            <a:r>
              <a:t>Title Text</a:t>
            </a:r>
          </a:p>
        </p:txBody>
      </p:sp>
      <p:sp>
        <p:nvSpPr>
          <p:cNvPr id="197" name="Shape 19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22" name="Shape 22"/>
          <p:cNvSpPr/>
          <p:nvPr/>
        </p:nvSpPr>
        <p:spPr>
          <a:xfrm>
            <a:off x="723900" y="660400"/>
            <a:ext cx="11620500" cy="83947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23" name="Shape 23"/>
          <p:cNvSpPr/>
          <p:nvPr>
            <p:ph type="body" sz="quarter" idx="13"/>
          </p:nvPr>
        </p:nvSpPr>
        <p:spPr>
          <a:xfrm>
            <a:off x="1295400" y="3848100"/>
            <a:ext cx="7683500" cy="482600"/>
          </a:xfrm>
          <a:prstGeom prst="rect">
            <a:avLst/>
          </a:prstGeom>
        </p:spPr>
        <p:txBody>
          <a:bodyPr>
            <a:spAutoFit/>
          </a:bodyPr>
          <a:lstStyle>
            <a:lvl1pPr marL="0" indent="0">
              <a:spcBef>
                <a:spcPts val="1000"/>
              </a:spcBef>
              <a:buSzTx/>
              <a:buNone/>
              <a:defRPr sz="1200">
                <a:solidFill>
                  <a:srgbClr val="3E545A"/>
                </a:solidFill>
                <a:latin typeface="+mn-lt"/>
                <a:ea typeface="+mn-ea"/>
                <a:cs typeface="+mn-cs"/>
                <a:sym typeface="Helvetica Neue Medium"/>
              </a:defRPr>
            </a:lvl1pPr>
          </a:lstStyle>
          <a:p>
            <a:pPr/>
            <a:r>
              <a:t>Lorem ipsum dolor sit amet, consectetuer adipiscing elit, sed diam nonummy nibh euismod tincidunt ut laoreet dolore magna aliquam erat volutpat. Ut wisi enim ad minim veniam, quis nostrud exerci tation</a:t>
            </a:r>
          </a:p>
        </p:txBody>
      </p:sp>
      <p:sp>
        <p:nvSpPr>
          <p:cNvPr id="24" name="Shape 24"/>
          <p:cNvSpPr/>
          <p:nvPr>
            <p:ph type="title"/>
          </p:nvPr>
        </p:nvSpPr>
        <p:spPr>
          <a:xfrm>
            <a:off x="1270000" y="2324100"/>
            <a:ext cx="7988300" cy="1511300"/>
          </a:xfrm>
          <a:prstGeom prst="rect">
            <a:avLst/>
          </a:prstGeom>
          <a:ln>
            <a:solidFill>
              <a:srgbClr val="FCE3AE"/>
            </a:solidFill>
          </a:ln>
        </p:spPr>
        <p:txBody>
          <a:bodyPr anchor="b"/>
          <a:lstStyle>
            <a:lvl1pPr algn="l">
              <a:defRPr cap="all">
                <a:solidFill>
                  <a:srgbClr val="E99B32"/>
                </a:solidFill>
                <a:latin typeface="+mj-lt"/>
                <a:ea typeface="+mj-ea"/>
                <a:cs typeface="+mj-cs"/>
                <a:sym typeface="Impact"/>
              </a:defRPr>
            </a:lvl1pPr>
          </a:lstStyle>
          <a:p>
            <a:pPr/>
            <a:r>
              <a:t>Title Text</a:t>
            </a:r>
          </a:p>
        </p:txBody>
      </p:sp>
      <p:sp>
        <p:nvSpPr>
          <p:cNvPr id="25" name="Shape 25"/>
          <p:cNvSpPr/>
          <p:nvPr>
            <p:ph type="body" sz="half" idx="1"/>
          </p:nvPr>
        </p:nvSpPr>
        <p:spPr>
          <a:xfrm>
            <a:off x="1333500" y="5029200"/>
            <a:ext cx="10414000" cy="2908300"/>
          </a:xfrm>
          <a:prstGeom prst="rect">
            <a:avLst/>
          </a:prstGeom>
          <a:ln>
            <a:solidFill>
              <a:srgbClr val="FCE3AE"/>
            </a:solidFill>
          </a:ln>
        </p:spPr>
        <p:txBody>
          <a:bodyPr anchor="t"/>
          <a:lstStyle>
            <a:lvl1pPr marL="0" indent="0">
              <a:spcBef>
                <a:spcPts val="0"/>
              </a:spcBef>
              <a:buSzTx/>
              <a:buNone/>
              <a:defRPr sz="3600">
                <a:solidFill>
                  <a:srgbClr val="3E545A"/>
                </a:solidFill>
                <a:latin typeface="+mn-lt"/>
                <a:ea typeface="+mn-ea"/>
                <a:cs typeface="+mn-cs"/>
                <a:sym typeface="Helvetica Neue Medium"/>
              </a:defRPr>
            </a:lvl1pPr>
            <a:lvl2pPr marL="0" indent="0">
              <a:spcBef>
                <a:spcPts val="0"/>
              </a:spcBef>
              <a:buSzTx/>
              <a:buNone/>
              <a:defRPr sz="3600">
                <a:solidFill>
                  <a:srgbClr val="3E545A"/>
                </a:solidFill>
                <a:latin typeface="+mn-lt"/>
                <a:ea typeface="+mn-ea"/>
                <a:cs typeface="+mn-cs"/>
                <a:sym typeface="Helvetica Neue Medium"/>
              </a:defRPr>
            </a:lvl2pPr>
            <a:lvl3pPr marL="0" indent="0">
              <a:spcBef>
                <a:spcPts val="0"/>
              </a:spcBef>
              <a:buSzTx/>
              <a:buNone/>
              <a:defRPr sz="3600">
                <a:solidFill>
                  <a:srgbClr val="3E545A"/>
                </a:solidFill>
                <a:latin typeface="+mn-lt"/>
                <a:ea typeface="+mn-ea"/>
                <a:cs typeface="+mn-cs"/>
                <a:sym typeface="Helvetica Neue Medium"/>
              </a:defRPr>
            </a:lvl3pPr>
            <a:lvl4pPr marL="0" indent="0">
              <a:spcBef>
                <a:spcPts val="0"/>
              </a:spcBef>
              <a:buSzTx/>
              <a:buNone/>
              <a:defRPr sz="3600">
                <a:solidFill>
                  <a:srgbClr val="3E545A"/>
                </a:solidFill>
                <a:latin typeface="+mn-lt"/>
                <a:ea typeface="+mn-ea"/>
                <a:cs typeface="+mn-cs"/>
                <a:sym typeface="Helvetica Neue Medium"/>
              </a:defRPr>
            </a:lvl4pPr>
            <a:lvl5pPr marL="0" indent="0">
              <a:spcBef>
                <a:spcPts val="0"/>
              </a:spcBef>
              <a:buSzTx/>
              <a:buNone/>
              <a:defRPr sz="3600">
                <a:solidFill>
                  <a:srgbClr val="3E545A"/>
                </a:solidFill>
                <a:latin typeface="+mn-lt"/>
                <a:ea typeface="+mn-ea"/>
                <a:cs typeface="+mn-cs"/>
                <a:sym typeface="Helvetica Neue Medium"/>
              </a:defRPr>
            </a:lvl5pPr>
          </a:lstStyle>
          <a:p>
            <a:pPr/>
            <a:r>
              <a:t>Body Level One</a:t>
            </a:r>
          </a:p>
          <a:p>
            <a:pPr lvl="1"/>
            <a:r>
              <a:t>Body Level Two</a:t>
            </a:r>
          </a:p>
          <a:p>
            <a:pPr lvl="2"/>
            <a:r>
              <a:t>Body Level Three</a:t>
            </a:r>
          </a:p>
          <a:p>
            <a:pPr lvl="3"/>
            <a:r>
              <a:t>Body Level Four</a:t>
            </a:r>
          </a:p>
          <a:p>
            <a:pPr lvl="4"/>
            <a:r>
              <a:t>Body Level Five</a:t>
            </a:r>
          </a:p>
        </p:txBody>
      </p:sp>
      <p:sp>
        <p:nvSpPr>
          <p:cNvPr id="26" name="Shape 2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type="tx" showMasterSp="1" showMasterPhAnim="1">
  <p:cSld name="Title &amp; Chart">
    <p:spTree>
      <p:nvGrpSpPr>
        <p:cNvPr id="1" name=""/>
        <p:cNvGrpSpPr/>
        <p:nvPr/>
      </p:nvGrpSpPr>
      <p:grpSpPr>
        <a:xfrm>
          <a:off x="0" y="0"/>
          <a:ext cx="0" cy="0"/>
          <a:chOff x="0" y="0"/>
          <a:chExt cx="0" cy="0"/>
        </a:xfrm>
      </p:grpSpPr>
      <p:sp>
        <p:nvSpPr>
          <p:cNvPr id="204" name="Shape 204"/>
          <p:cNvSpPr/>
          <p:nvPr/>
        </p:nvSpPr>
        <p:spPr>
          <a:xfrm>
            <a:off x="723900" y="660400"/>
            <a:ext cx="11620500" cy="83947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graphicFrame>
        <p:nvGraphicFramePr>
          <p:cNvPr id="205" name="Chart 205"/>
          <p:cNvGraphicFramePr/>
          <p:nvPr/>
        </p:nvGraphicFramePr>
        <p:xfrm>
          <a:off x="2670047" y="3842030"/>
          <a:ext cx="7325006" cy="4313985"/>
        </p:xfrm>
        <a:graphic xmlns:a="http://schemas.openxmlformats.org/drawingml/2006/main">
          <a:graphicData uri="http://schemas.openxmlformats.org/drawingml/2006/chart">
            <c:chart xmlns:c="http://schemas.openxmlformats.org/drawingml/2006/chart" r:id="rId2"/>
          </a:graphicData>
        </a:graphic>
      </p:graphicFrame>
      <p:sp>
        <p:nvSpPr>
          <p:cNvPr id="206" name="Shape 206"/>
          <p:cNvSpPr/>
          <p:nvPr>
            <p:ph type="body" sz="quarter" idx="13"/>
          </p:nvPr>
        </p:nvSpPr>
        <p:spPr>
          <a:xfrm>
            <a:off x="3187700" y="2762250"/>
            <a:ext cx="6921500" cy="673100"/>
          </a:xfrm>
          <a:prstGeom prst="rect">
            <a:avLst/>
          </a:prstGeom>
        </p:spPr>
        <p:txBody>
          <a:bodyPr>
            <a:spAutoFit/>
          </a:bodyPr>
          <a:lstStyle>
            <a:lvl1pPr marL="0" indent="0">
              <a:spcBef>
                <a:spcPts val="1000"/>
              </a:spcBef>
              <a:buSzTx/>
              <a:buNone/>
              <a:defRPr sz="1200">
                <a:solidFill>
                  <a:srgbClr val="3E545A"/>
                </a:solidFill>
                <a:latin typeface="+mn-lt"/>
                <a:ea typeface="+mn-ea"/>
                <a:cs typeface="+mn-cs"/>
                <a:sym typeface="Helvetica Neue Medium"/>
              </a:defRPr>
            </a:lvl1pPr>
          </a:lstStyle>
          <a:p>
            <a:pPr/>
            <a:r>
              <a:t>Lorem ipsum dolor sit amet, consectetuer adipiscing elit, sed diam nonummy nibh euismod tincidunt ut laoreet dolore magna aliquam erat volutpat. Ut wisi enim ad minim veniam, quis nostrud exerci tation</a:t>
            </a:r>
          </a:p>
        </p:txBody>
      </p:sp>
      <p:sp>
        <p:nvSpPr>
          <p:cNvPr id="207" name="Shape 207"/>
          <p:cNvSpPr/>
          <p:nvPr>
            <p:ph type="title"/>
          </p:nvPr>
        </p:nvSpPr>
        <p:spPr>
          <a:xfrm>
            <a:off x="2984500" y="1079500"/>
            <a:ext cx="7327900" cy="1778000"/>
          </a:xfrm>
          <a:prstGeom prst="rect">
            <a:avLst/>
          </a:prstGeom>
          <a:ln>
            <a:solidFill>
              <a:srgbClr val="FCE3AE"/>
            </a:solidFill>
          </a:ln>
        </p:spPr>
        <p:txBody>
          <a:bodyPr/>
          <a:lstStyle>
            <a:lvl1pPr algn="l">
              <a:defRPr cap="all">
                <a:solidFill>
                  <a:srgbClr val="E99B32"/>
                </a:solidFill>
                <a:latin typeface="+mj-lt"/>
                <a:ea typeface="+mj-ea"/>
                <a:cs typeface="+mj-cs"/>
                <a:sym typeface="Impact"/>
              </a:defRPr>
            </a:lvl1pPr>
          </a:lstStyle>
          <a:p>
            <a:pPr/>
            <a:r>
              <a:t>Title Text</a:t>
            </a:r>
          </a:p>
        </p:txBody>
      </p:sp>
      <p:sp>
        <p:nvSpPr>
          <p:cNvPr id="208" name="Shape 20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33" name="Shape 33"/>
          <p:cNvSpPr/>
          <p:nvPr/>
        </p:nvSpPr>
        <p:spPr>
          <a:xfrm>
            <a:off x="723900" y="660400"/>
            <a:ext cx="11620500" cy="83947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4" name="Shape 34"/>
          <p:cNvSpPr/>
          <p:nvPr>
            <p:ph type="body" sz="quarter" idx="13"/>
          </p:nvPr>
        </p:nvSpPr>
        <p:spPr>
          <a:xfrm>
            <a:off x="1270000" y="2870200"/>
            <a:ext cx="7683500" cy="482600"/>
          </a:xfrm>
          <a:prstGeom prst="rect">
            <a:avLst/>
          </a:prstGeom>
        </p:spPr>
        <p:txBody>
          <a:bodyPr>
            <a:spAutoFit/>
          </a:bodyPr>
          <a:lstStyle>
            <a:lvl1pPr marL="0" indent="0">
              <a:spcBef>
                <a:spcPts val="1000"/>
              </a:spcBef>
              <a:buSzTx/>
              <a:buNone/>
              <a:defRPr sz="1200">
                <a:solidFill>
                  <a:srgbClr val="3E545A"/>
                </a:solidFill>
                <a:latin typeface="+mn-lt"/>
                <a:ea typeface="+mn-ea"/>
                <a:cs typeface="+mn-cs"/>
                <a:sym typeface="Helvetica Neue Medium"/>
              </a:defRPr>
            </a:lvl1pPr>
          </a:lstStyle>
          <a:p>
            <a:pPr/>
            <a:r>
              <a:t>Lorem ipsum dolor sit amet, consectetuer adipiscing elit, sed diam nonummy nibh euismod tincidunt ut laoreet dolore magna aliquam erat volutpat. Ut wisi enim ad minim veniam, quis nostrud exerci tation</a:t>
            </a:r>
          </a:p>
        </p:txBody>
      </p:sp>
      <p:sp>
        <p:nvSpPr>
          <p:cNvPr id="35" name="Shape 35"/>
          <p:cNvSpPr/>
          <p:nvPr>
            <p:ph type="title"/>
          </p:nvPr>
        </p:nvSpPr>
        <p:spPr>
          <a:xfrm>
            <a:off x="1270000" y="1308100"/>
            <a:ext cx="7683500" cy="1397000"/>
          </a:xfrm>
          <a:prstGeom prst="rect">
            <a:avLst/>
          </a:prstGeom>
          <a:ln>
            <a:solidFill>
              <a:srgbClr val="FCE3AE"/>
            </a:solidFill>
          </a:ln>
        </p:spPr>
        <p:txBody>
          <a:bodyPr/>
          <a:lstStyle>
            <a:lvl1pPr algn="l">
              <a:defRPr cap="all">
                <a:solidFill>
                  <a:srgbClr val="E99B32"/>
                </a:solidFill>
                <a:latin typeface="+mj-lt"/>
                <a:ea typeface="+mj-ea"/>
                <a:cs typeface="+mj-cs"/>
                <a:sym typeface="Impact"/>
              </a:defRPr>
            </a:lvl1pPr>
          </a:lstStyle>
          <a:p>
            <a:pPr/>
            <a:r>
              <a:t>Title Text</a:t>
            </a:r>
          </a:p>
        </p:txBody>
      </p:sp>
      <p:sp>
        <p:nvSpPr>
          <p:cNvPr id="36" name="Shape 36"/>
          <p:cNvSpPr/>
          <p:nvPr>
            <p:ph type="body" sz="half" idx="1"/>
          </p:nvPr>
        </p:nvSpPr>
        <p:spPr>
          <a:xfrm>
            <a:off x="1270000" y="3746500"/>
            <a:ext cx="7683500" cy="4749800"/>
          </a:xfrm>
          <a:prstGeom prst="rect">
            <a:avLst/>
          </a:prstGeom>
          <a:ln>
            <a:solidFill>
              <a:srgbClr val="FCE3AE"/>
            </a:solidFill>
          </a:ln>
        </p:spPr>
        <p:txBody>
          <a:bodyPr/>
          <a:lstStyle>
            <a:lvl1pPr>
              <a:buSzPct val="150000"/>
              <a:defRPr sz="3600">
                <a:solidFill>
                  <a:srgbClr val="3E545A"/>
                </a:solidFill>
                <a:latin typeface="+mn-lt"/>
                <a:ea typeface="+mn-ea"/>
                <a:cs typeface="+mn-cs"/>
                <a:sym typeface="Helvetica Neue Medium"/>
              </a:defRPr>
            </a:lvl1pPr>
            <a:lvl2pPr>
              <a:buSzPct val="150000"/>
              <a:defRPr sz="3600">
                <a:solidFill>
                  <a:srgbClr val="3E545A"/>
                </a:solidFill>
                <a:latin typeface="+mn-lt"/>
                <a:ea typeface="+mn-ea"/>
                <a:cs typeface="+mn-cs"/>
                <a:sym typeface="Helvetica Neue Medium"/>
              </a:defRPr>
            </a:lvl2pPr>
            <a:lvl3pPr>
              <a:buSzPct val="150000"/>
              <a:defRPr sz="3600">
                <a:solidFill>
                  <a:srgbClr val="3E545A"/>
                </a:solidFill>
                <a:latin typeface="+mn-lt"/>
                <a:ea typeface="+mn-ea"/>
                <a:cs typeface="+mn-cs"/>
                <a:sym typeface="Helvetica Neue Medium"/>
              </a:defRPr>
            </a:lvl3pPr>
            <a:lvl4pPr>
              <a:buSzPct val="150000"/>
              <a:defRPr sz="3600">
                <a:solidFill>
                  <a:srgbClr val="3E545A"/>
                </a:solidFill>
                <a:latin typeface="+mn-lt"/>
                <a:ea typeface="+mn-ea"/>
                <a:cs typeface="+mn-cs"/>
                <a:sym typeface="Helvetica Neue Medium"/>
              </a:defRPr>
            </a:lvl4pPr>
            <a:lvl5pPr>
              <a:buSzPct val="150000"/>
              <a:defRPr sz="3600">
                <a:solidFill>
                  <a:srgbClr val="3E545A"/>
                </a:solidFill>
                <a:latin typeface="+mn-lt"/>
                <a:ea typeface="+mn-ea"/>
                <a:cs typeface="+mn-cs"/>
                <a:sym typeface="Helvetica Neue Medium"/>
              </a:defRPr>
            </a:lvl5pPr>
          </a:lstStyle>
          <a:p>
            <a:pPr/>
            <a:r>
              <a:t>Body Level One</a:t>
            </a:r>
          </a:p>
          <a:p>
            <a:pPr lvl="1"/>
            <a:r>
              <a:t>Body Level Two</a:t>
            </a:r>
          </a:p>
          <a:p>
            <a:pPr lvl="2"/>
            <a:r>
              <a:t>Body Level Three</a:t>
            </a:r>
          </a:p>
          <a:p>
            <a:pPr lvl="3"/>
            <a:r>
              <a:t>Body Level Four</a:t>
            </a:r>
          </a:p>
          <a:p>
            <a:pPr lvl="4"/>
            <a:r>
              <a:t>Body Level Five</a:t>
            </a:r>
          </a:p>
        </p:txBody>
      </p:sp>
      <p:sp>
        <p:nvSpPr>
          <p:cNvPr id="37" name="Shape 3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 2 Column">
    <p:spTree>
      <p:nvGrpSpPr>
        <p:cNvPr id="1" name=""/>
        <p:cNvGrpSpPr/>
        <p:nvPr/>
      </p:nvGrpSpPr>
      <p:grpSpPr>
        <a:xfrm>
          <a:off x="0" y="0"/>
          <a:ext cx="0" cy="0"/>
          <a:chOff x="0" y="0"/>
          <a:chExt cx="0" cy="0"/>
        </a:xfrm>
      </p:grpSpPr>
      <p:sp>
        <p:nvSpPr>
          <p:cNvPr id="44" name="Shape 44"/>
          <p:cNvSpPr/>
          <p:nvPr/>
        </p:nvSpPr>
        <p:spPr>
          <a:xfrm>
            <a:off x="723900" y="660400"/>
            <a:ext cx="11620500" cy="83947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5" name="Shape 45"/>
          <p:cNvSpPr/>
          <p:nvPr>
            <p:ph type="body" sz="quarter" idx="13"/>
          </p:nvPr>
        </p:nvSpPr>
        <p:spPr>
          <a:xfrm>
            <a:off x="1371600" y="4102100"/>
            <a:ext cx="7683500" cy="482600"/>
          </a:xfrm>
          <a:prstGeom prst="rect">
            <a:avLst/>
          </a:prstGeom>
        </p:spPr>
        <p:txBody>
          <a:bodyPr>
            <a:spAutoFit/>
          </a:bodyPr>
          <a:lstStyle>
            <a:lvl1pPr marL="0" indent="0">
              <a:spcBef>
                <a:spcPts val="1000"/>
              </a:spcBef>
              <a:buSzTx/>
              <a:buNone/>
              <a:defRPr sz="1200">
                <a:solidFill>
                  <a:srgbClr val="3E545A"/>
                </a:solidFill>
                <a:latin typeface="+mn-lt"/>
                <a:ea typeface="+mn-ea"/>
                <a:cs typeface="+mn-cs"/>
                <a:sym typeface="Helvetica Neue Medium"/>
              </a:defRPr>
            </a:lvl1pPr>
          </a:lstStyle>
          <a:p>
            <a:pPr/>
            <a:r>
              <a:t>Lorem ipsum dolor sit amet, consectetuer adipiscing elit, sed diam nonummy nibh euismod tincidunt ut laoreet dolore magna aliquam erat volutpat. Ut wisi enim ad minim veniam, quis nostrud exerci tation</a:t>
            </a:r>
          </a:p>
        </p:txBody>
      </p:sp>
      <p:sp>
        <p:nvSpPr>
          <p:cNvPr id="46" name="Shape 46"/>
          <p:cNvSpPr/>
          <p:nvPr>
            <p:ph type="title"/>
          </p:nvPr>
        </p:nvSpPr>
        <p:spPr>
          <a:xfrm>
            <a:off x="1257300" y="2667000"/>
            <a:ext cx="7670800" cy="1282700"/>
          </a:xfrm>
          <a:prstGeom prst="rect">
            <a:avLst/>
          </a:prstGeom>
          <a:ln>
            <a:solidFill>
              <a:srgbClr val="FCE3AE"/>
            </a:solidFill>
          </a:ln>
        </p:spPr>
        <p:txBody>
          <a:bodyPr/>
          <a:lstStyle>
            <a:lvl1pPr algn="l">
              <a:defRPr cap="all">
                <a:solidFill>
                  <a:srgbClr val="E99B32"/>
                </a:solidFill>
                <a:latin typeface="+mj-lt"/>
                <a:ea typeface="+mj-ea"/>
                <a:cs typeface="+mj-cs"/>
                <a:sym typeface="Impact"/>
              </a:defRPr>
            </a:lvl1pPr>
          </a:lstStyle>
          <a:p>
            <a:pPr/>
            <a:r>
              <a:t>Title Text</a:t>
            </a:r>
          </a:p>
        </p:txBody>
      </p:sp>
      <p:sp>
        <p:nvSpPr>
          <p:cNvPr id="47" name="Shape 47"/>
          <p:cNvSpPr/>
          <p:nvPr>
            <p:ph type="body" sz="half" idx="1"/>
          </p:nvPr>
        </p:nvSpPr>
        <p:spPr>
          <a:xfrm>
            <a:off x="1257300" y="5562600"/>
            <a:ext cx="10464800" cy="3162300"/>
          </a:xfrm>
          <a:prstGeom prst="rect">
            <a:avLst/>
          </a:prstGeom>
          <a:ln>
            <a:solidFill>
              <a:srgbClr val="FCE3AE"/>
            </a:solidFill>
          </a:ln>
        </p:spPr>
        <p:txBody>
          <a:bodyPr numCol="2" spcCol="521970" anchor="t"/>
          <a:lstStyle>
            <a:lvl1pPr marL="812120" indent="-494620">
              <a:spcBef>
                <a:spcPts val="3800"/>
              </a:spcBef>
              <a:buSzPct val="150000"/>
              <a:defRPr sz="2800">
                <a:solidFill>
                  <a:srgbClr val="3E545A"/>
                </a:solidFill>
                <a:latin typeface="+mn-lt"/>
                <a:ea typeface="+mn-ea"/>
                <a:cs typeface="+mn-cs"/>
                <a:sym typeface="Helvetica Neue Medium"/>
              </a:defRPr>
            </a:lvl1pPr>
            <a:lvl2pPr marL="1256620" indent="-494620">
              <a:spcBef>
                <a:spcPts val="3800"/>
              </a:spcBef>
              <a:buSzPct val="150000"/>
              <a:defRPr sz="2800">
                <a:solidFill>
                  <a:srgbClr val="3E545A"/>
                </a:solidFill>
                <a:latin typeface="+mn-lt"/>
                <a:ea typeface="+mn-ea"/>
                <a:cs typeface="+mn-cs"/>
                <a:sym typeface="Helvetica Neue Medium"/>
              </a:defRPr>
            </a:lvl2pPr>
            <a:lvl3pPr marL="1701120" indent="-494620">
              <a:spcBef>
                <a:spcPts val="3800"/>
              </a:spcBef>
              <a:buSzPct val="150000"/>
              <a:defRPr sz="2800">
                <a:solidFill>
                  <a:srgbClr val="3E545A"/>
                </a:solidFill>
                <a:latin typeface="+mn-lt"/>
                <a:ea typeface="+mn-ea"/>
                <a:cs typeface="+mn-cs"/>
                <a:sym typeface="Helvetica Neue Medium"/>
              </a:defRPr>
            </a:lvl3pPr>
            <a:lvl4pPr marL="2145620" indent="-494620">
              <a:spcBef>
                <a:spcPts val="3800"/>
              </a:spcBef>
              <a:buSzPct val="150000"/>
              <a:defRPr sz="2800">
                <a:solidFill>
                  <a:srgbClr val="3E545A"/>
                </a:solidFill>
                <a:latin typeface="+mn-lt"/>
                <a:ea typeface="+mn-ea"/>
                <a:cs typeface="+mn-cs"/>
                <a:sym typeface="Helvetica Neue Medium"/>
              </a:defRPr>
            </a:lvl4pPr>
            <a:lvl5pPr marL="2590120" indent="-494620">
              <a:spcBef>
                <a:spcPts val="3800"/>
              </a:spcBef>
              <a:buSzPct val="150000"/>
              <a:defRPr sz="2800">
                <a:solidFill>
                  <a:srgbClr val="3E545A"/>
                </a:solidFill>
                <a:latin typeface="+mn-lt"/>
                <a:ea typeface="+mn-ea"/>
                <a:cs typeface="+mn-cs"/>
                <a:sym typeface="Helvetica Neue Medium"/>
              </a:defRPr>
            </a:lvl5pPr>
          </a:lstStyle>
          <a:p>
            <a:pPr/>
            <a:r>
              <a:t>Body Level One</a:t>
            </a:r>
          </a:p>
          <a:p>
            <a:pPr lvl="1"/>
            <a:r>
              <a:t>Body Level Two</a:t>
            </a:r>
          </a:p>
          <a:p>
            <a:pPr lvl="2"/>
            <a:r>
              <a:t>Body Level Three</a:t>
            </a:r>
          </a:p>
          <a:p>
            <a:pPr lvl="3"/>
            <a:r>
              <a:t>Body Level Four</a:t>
            </a:r>
          </a:p>
          <a:p>
            <a:pPr lvl="4"/>
            <a:r>
              <a:t>Body Level Five</a:t>
            </a:r>
          </a:p>
        </p:txBody>
      </p:sp>
      <p:sp>
        <p:nvSpPr>
          <p:cNvPr id="48" name="Shape 4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55" name="Shape 55"/>
          <p:cNvSpPr/>
          <p:nvPr/>
        </p:nvSpPr>
        <p:spPr>
          <a:xfrm>
            <a:off x="723900" y="660400"/>
            <a:ext cx="11620500" cy="83947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56" name="Shape 56"/>
          <p:cNvSpPr/>
          <p:nvPr>
            <p:ph type="body" idx="1"/>
          </p:nvPr>
        </p:nvSpPr>
        <p:spPr>
          <a:xfrm>
            <a:off x="1257300" y="1244600"/>
            <a:ext cx="7442200" cy="7213600"/>
          </a:xfrm>
          <a:prstGeom prst="rect">
            <a:avLst/>
          </a:prstGeom>
          <a:ln>
            <a:solidFill>
              <a:srgbClr val="FCE3AE"/>
            </a:solidFill>
          </a:ln>
        </p:spPr>
        <p:txBody>
          <a:bodyPr/>
          <a:lstStyle>
            <a:lvl1pPr>
              <a:spcBef>
                <a:spcPts val="4800"/>
              </a:spcBef>
              <a:buSzPct val="150000"/>
              <a:defRPr>
                <a:solidFill>
                  <a:srgbClr val="3E545A"/>
                </a:solidFill>
                <a:latin typeface="+mn-lt"/>
                <a:ea typeface="+mn-ea"/>
                <a:cs typeface="+mn-cs"/>
                <a:sym typeface="Helvetica Neue Medium"/>
              </a:defRPr>
            </a:lvl1pPr>
            <a:lvl2pPr>
              <a:spcBef>
                <a:spcPts val="4800"/>
              </a:spcBef>
              <a:buSzPct val="150000"/>
              <a:defRPr>
                <a:solidFill>
                  <a:srgbClr val="3E545A"/>
                </a:solidFill>
                <a:latin typeface="+mn-lt"/>
                <a:ea typeface="+mn-ea"/>
                <a:cs typeface="+mn-cs"/>
                <a:sym typeface="Helvetica Neue Medium"/>
              </a:defRPr>
            </a:lvl2pPr>
            <a:lvl3pPr>
              <a:spcBef>
                <a:spcPts val="4800"/>
              </a:spcBef>
              <a:buSzPct val="150000"/>
              <a:defRPr>
                <a:solidFill>
                  <a:srgbClr val="3E545A"/>
                </a:solidFill>
                <a:latin typeface="+mn-lt"/>
                <a:ea typeface="+mn-ea"/>
                <a:cs typeface="+mn-cs"/>
                <a:sym typeface="Helvetica Neue Medium"/>
              </a:defRPr>
            </a:lvl3pPr>
            <a:lvl4pPr>
              <a:spcBef>
                <a:spcPts val="4800"/>
              </a:spcBef>
              <a:buSzPct val="150000"/>
              <a:defRPr>
                <a:solidFill>
                  <a:srgbClr val="3E545A"/>
                </a:solidFill>
                <a:latin typeface="+mn-lt"/>
                <a:ea typeface="+mn-ea"/>
                <a:cs typeface="+mn-cs"/>
                <a:sym typeface="Helvetica Neue Medium"/>
              </a:defRPr>
            </a:lvl4pPr>
            <a:lvl5pPr>
              <a:spcBef>
                <a:spcPts val="4800"/>
              </a:spcBef>
              <a:buSzPct val="150000"/>
              <a:defRPr>
                <a:solidFill>
                  <a:srgbClr val="3E545A"/>
                </a:solidFill>
                <a:latin typeface="+mn-lt"/>
                <a:ea typeface="+mn-ea"/>
                <a:cs typeface="+mn-cs"/>
                <a:sym typeface="Helvetica Neue Medium"/>
              </a:defRPr>
            </a:lvl5pPr>
          </a:lstStyle>
          <a:p>
            <a:pPr/>
            <a:r>
              <a:t>Body Level One</a:t>
            </a:r>
          </a:p>
          <a:p>
            <a:pPr lvl="1"/>
            <a:r>
              <a:t>Body Level Two</a:t>
            </a:r>
          </a:p>
          <a:p>
            <a:pPr lvl="2"/>
            <a:r>
              <a:t>Body Level Three</a:t>
            </a:r>
          </a:p>
          <a:p>
            <a:pPr lvl="3"/>
            <a:r>
              <a:t>Body Level Four</a:t>
            </a:r>
          </a:p>
          <a:p>
            <a:pPr lvl="4"/>
            <a:r>
              <a:t>Body Level Five</a:t>
            </a:r>
          </a:p>
        </p:txBody>
      </p:sp>
      <p:sp>
        <p:nvSpPr>
          <p:cNvPr id="57" name="Shape 5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64" name="Shape 6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2">
    <p:spTree>
      <p:nvGrpSpPr>
        <p:cNvPr id="1" name=""/>
        <p:cNvGrpSpPr/>
        <p:nvPr/>
      </p:nvGrpSpPr>
      <p:grpSpPr>
        <a:xfrm>
          <a:off x="0" y="0"/>
          <a:ext cx="0" cy="0"/>
          <a:chOff x="0" y="0"/>
          <a:chExt cx="0" cy="0"/>
        </a:xfrm>
      </p:grpSpPr>
      <p:sp>
        <p:nvSpPr>
          <p:cNvPr id="71" name="Shape 71"/>
          <p:cNvSpPr/>
          <p:nvPr/>
        </p:nvSpPr>
        <p:spPr>
          <a:xfrm>
            <a:off x="723900" y="660400"/>
            <a:ext cx="11620500" cy="83947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72" name="Shape 7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79" name="Shape 79"/>
          <p:cNvSpPr/>
          <p:nvPr/>
        </p:nvSpPr>
        <p:spPr>
          <a:xfrm>
            <a:off x="723900" y="660400"/>
            <a:ext cx="11620500" cy="34798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80" name="Shape 80"/>
          <p:cNvSpPr/>
          <p:nvPr>
            <p:ph type="title"/>
          </p:nvPr>
        </p:nvSpPr>
        <p:spPr>
          <a:xfrm>
            <a:off x="1308100" y="1054100"/>
            <a:ext cx="7912100" cy="1651000"/>
          </a:xfrm>
          <a:prstGeom prst="rect">
            <a:avLst/>
          </a:prstGeom>
          <a:ln>
            <a:solidFill>
              <a:srgbClr val="FCE3AE"/>
            </a:solidFill>
          </a:ln>
        </p:spPr>
        <p:txBody>
          <a:bodyPr/>
          <a:lstStyle>
            <a:lvl1pPr algn="l">
              <a:defRPr cap="all">
                <a:solidFill>
                  <a:srgbClr val="E99B32"/>
                </a:solidFill>
                <a:latin typeface="+mj-lt"/>
                <a:ea typeface="+mj-ea"/>
                <a:cs typeface="+mj-cs"/>
                <a:sym typeface="Impact"/>
              </a:defRPr>
            </a:lvl1pPr>
          </a:lstStyle>
          <a:p>
            <a:pPr/>
            <a:r>
              <a:t>Title Text</a:t>
            </a:r>
          </a:p>
        </p:txBody>
      </p:sp>
      <p:sp>
        <p:nvSpPr>
          <p:cNvPr id="81" name="Shape 8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88" name="Shape 88"/>
          <p:cNvSpPr/>
          <p:nvPr/>
        </p:nvSpPr>
        <p:spPr>
          <a:xfrm>
            <a:off x="596900" y="4711700"/>
            <a:ext cx="11620500" cy="3594100"/>
          </a:xfrm>
          <a:prstGeom prst="rect">
            <a:avLst/>
          </a:prstGeom>
          <a:solidFill>
            <a:srgbClr val="FCE3AE"/>
          </a:solidFill>
          <a:ln w="25400">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89" name="Shape 89"/>
          <p:cNvSpPr/>
          <p:nvPr>
            <p:ph type="title"/>
          </p:nvPr>
        </p:nvSpPr>
        <p:spPr>
          <a:xfrm>
            <a:off x="1168400" y="6438900"/>
            <a:ext cx="10464800" cy="1638300"/>
          </a:xfrm>
          <a:prstGeom prst="rect">
            <a:avLst/>
          </a:prstGeom>
          <a:ln>
            <a:solidFill>
              <a:srgbClr val="FCE3AE"/>
            </a:solidFill>
          </a:ln>
        </p:spPr>
        <p:txBody>
          <a:bodyPr/>
          <a:lstStyle>
            <a:lvl1pPr algn="r">
              <a:defRPr cap="all">
                <a:solidFill>
                  <a:srgbClr val="E99B32"/>
                </a:solidFill>
                <a:latin typeface="+mj-lt"/>
                <a:ea typeface="+mj-ea"/>
                <a:cs typeface="+mj-cs"/>
                <a:sym typeface="Impact"/>
              </a:defRPr>
            </a:lvl1pPr>
          </a:lstStyle>
          <a:p>
            <a:pPr/>
            <a:r>
              <a:t>Title Text</a:t>
            </a:r>
          </a:p>
        </p:txBody>
      </p:sp>
      <p:sp>
        <p:nvSpPr>
          <p:cNvPr id="90" name="Shape 9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 Id="rId15" Type="http://schemas.openxmlformats.org/officeDocument/2006/relationships/slideLayout" Target="../slideLayouts/slideLayout13.xml"/><Relationship Id="rId16" Type="http://schemas.openxmlformats.org/officeDocument/2006/relationships/slideLayout" Target="../slideLayouts/slideLayout14.xml"/><Relationship Id="rId17" Type="http://schemas.openxmlformats.org/officeDocument/2006/relationships/slideLayout" Target="../slideLayouts/slideLayout15.xml"/><Relationship Id="rId18" Type="http://schemas.openxmlformats.org/officeDocument/2006/relationships/slideLayout" Target="../slideLayouts/slideLayout16.xml"/><Relationship Id="rId19" Type="http://schemas.openxmlformats.org/officeDocument/2006/relationships/slideLayout" Target="../slideLayouts/slideLayout17.xml"/><Relationship Id="rId20" Type="http://schemas.openxmlformats.org/officeDocument/2006/relationships/slideLayout" Target="../slideLayouts/slideLayout18.xml"/><Relationship Id="rId21" Type="http://schemas.openxmlformats.org/officeDocument/2006/relationships/slideLayout" Target="../slideLayouts/slideLayout19.xml"/><Relationship Id="rId22"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tile tx="0" ty="0" sx="100000" sy="100000" flip="none" algn="tl"/>
        </a:blipFill>
      </p:bgPr>
    </p:bg>
    <p:spTree>
      <p:nvGrpSpPr>
        <p:cNvPr id="1" name=""/>
        <p:cNvGrpSpPr/>
        <p:nvPr/>
      </p:nvGrpSpPr>
      <p:grpSpPr>
        <a:xfrm>
          <a:off x="0" y="0"/>
          <a:ext cx="0" cy="0"/>
          <a:chOff x="0" y="0"/>
          <a:chExt cx="0" cy="0"/>
        </a:xfrm>
      </p:grpSpPr>
      <p:sp>
        <p:nvSpPr>
          <p:cNvPr id="2" name="Shape 2"/>
          <p:cNvSpPr/>
          <p:nvPr>
            <p:ph type="title"/>
          </p:nvPr>
        </p:nvSpPr>
        <p:spPr>
          <a:xfrm>
            <a:off x="1270000" y="254000"/>
            <a:ext cx="10464800" cy="2438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r>
              <a:t>Title Text</a:t>
            </a:r>
          </a:p>
        </p:txBody>
      </p:sp>
      <p:sp>
        <p:nvSpPr>
          <p:cNvPr id="3" name="Shape 3"/>
          <p:cNvSpPr/>
          <p:nvPr>
            <p:ph type="body" idx="1"/>
          </p:nvPr>
        </p:nvSpPr>
        <p:spPr>
          <a:xfrm>
            <a:off x="1270000" y="2768600"/>
            <a:ext cx="10464800" cy="5715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6324600" y="9258300"/>
            <a:ext cx="342900" cy="368300"/>
          </a:xfrm>
          <a:prstGeom prst="rect">
            <a:avLst/>
          </a:prstGeom>
          <a:ln w="12700">
            <a:miter lim="400000"/>
          </a:ln>
        </p:spPr>
        <p:txBody>
          <a:bodyPr wrap="none" lIns="50800" tIns="50800" rIns="50800" bIns="50800" anchor="b">
            <a:spAutoFit/>
          </a:bodyPr>
          <a:lstStyle>
            <a:lvl1pPr>
              <a:defRPr sz="1800">
                <a:solidFill>
                  <a:srgbClr val="000000"/>
                </a:solidFill>
                <a:latin typeface="Gill Sans"/>
                <a:ea typeface="Gill Sans"/>
                <a:cs typeface="Gill Sans"/>
                <a:sym typeface="Gill Sans"/>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 id="2147483665" r:id="rId19"/>
    <p:sldLayoutId id="2147483666" r:id="rId20"/>
    <p:sldLayoutId id="2147483667" r:id="rId21"/>
    <p:sldLayoutId id="2147483668" r:id="rId22"/>
  </p:sldLayoutIdLst>
  <p:transition xmlns:p14="http://schemas.microsoft.com/office/powerpoint/2010/main" spd="med" advClick="1"/>
  <p:txStyles>
    <p:titleStyle>
      <a:lvl1pPr marL="0" marR="0" indent="0" algn="ctr" defTabSz="58420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Gill Sans"/>
          <a:ea typeface="Gill Sans"/>
          <a:cs typeface="Gill Sans"/>
          <a:sym typeface="Gill Sans"/>
        </a:defRPr>
      </a:lvl1pPr>
      <a:lvl2pPr marL="0" marR="0" indent="228600" algn="ctr" defTabSz="58420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Gill Sans"/>
          <a:ea typeface="Gill Sans"/>
          <a:cs typeface="Gill Sans"/>
          <a:sym typeface="Gill Sans"/>
        </a:defRPr>
      </a:lvl2pPr>
      <a:lvl3pPr marL="0" marR="0" indent="457200" algn="ctr" defTabSz="58420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Gill Sans"/>
          <a:ea typeface="Gill Sans"/>
          <a:cs typeface="Gill Sans"/>
          <a:sym typeface="Gill Sans"/>
        </a:defRPr>
      </a:lvl3pPr>
      <a:lvl4pPr marL="0" marR="0" indent="685800" algn="ctr" defTabSz="58420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Gill Sans"/>
          <a:ea typeface="Gill Sans"/>
          <a:cs typeface="Gill Sans"/>
          <a:sym typeface="Gill Sans"/>
        </a:defRPr>
      </a:lvl4pPr>
      <a:lvl5pPr marL="0" marR="0" indent="914400" algn="ctr" defTabSz="58420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Gill Sans"/>
          <a:ea typeface="Gill Sans"/>
          <a:cs typeface="Gill Sans"/>
          <a:sym typeface="Gill Sans"/>
        </a:defRPr>
      </a:lvl5pPr>
      <a:lvl6pPr marL="0" marR="0" indent="1143000" algn="ctr" defTabSz="58420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Gill Sans"/>
          <a:ea typeface="Gill Sans"/>
          <a:cs typeface="Gill Sans"/>
          <a:sym typeface="Gill Sans"/>
        </a:defRPr>
      </a:lvl6pPr>
      <a:lvl7pPr marL="0" marR="0" indent="1371600" algn="ctr" defTabSz="58420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Gill Sans"/>
          <a:ea typeface="Gill Sans"/>
          <a:cs typeface="Gill Sans"/>
          <a:sym typeface="Gill Sans"/>
        </a:defRPr>
      </a:lvl7pPr>
      <a:lvl8pPr marL="0" marR="0" indent="1600200" algn="ctr" defTabSz="58420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Gill Sans"/>
          <a:ea typeface="Gill Sans"/>
          <a:cs typeface="Gill Sans"/>
          <a:sym typeface="Gill Sans"/>
        </a:defRPr>
      </a:lvl8pPr>
      <a:lvl9pPr marL="0" marR="0" indent="1828800" algn="ctr" defTabSz="584200" latinLnBrk="0">
        <a:lnSpc>
          <a:spcPct val="100000"/>
        </a:lnSpc>
        <a:spcBef>
          <a:spcPts val="0"/>
        </a:spcBef>
        <a:spcAft>
          <a:spcPts val="0"/>
        </a:spcAft>
        <a:buClrTx/>
        <a:buSzTx/>
        <a:buFontTx/>
        <a:buNone/>
        <a:tabLst/>
        <a:defRPr b="0" baseline="0" cap="none" i="0" spc="0" strike="noStrike" sz="8400" u="none">
          <a:ln>
            <a:noFill/>
          </a:ln>
          <a:solidFill>
            <a:srgbClr val="000000"/>
          </a:solidFill>
          <a:uFillTx/>
          <a:latin typeface="Gill Sans"/>
          <a:ea typeface="Gill Sans"/>
          <a:cs typeface="Gill Sans"/>
          <a:sym typeface="Gill Sans"/>
        </a:defRPr>
      </a:lvl9pPr>
    </p:titleStyle>
    <p:bodyStyle>
      <a:lvl1pPr marL="889000" marR="0" indent="-571500" algn="l" defTabSz="584200" latinLnBrk="0">
        <a:lnSpc>
          <a:spcPct val="100000"/>
        </a:lnSpc>
        <a:spcBef>
          <a:spcPts val="2400"/>
        </a:spcBef>
        <a:spcAft>
          <a:spcPts val="0"/>
        </a:spcAft>
        <a:buClrTx/>
        <a:buSzPct val="171000"/>
        <a:buFontTx/>
        <a:buChar char="•"/>
        <a:tabLst/>
        <a:defRPr b="0" baseline="0" cap="none" i="0" spc="0" strike="noStrike" sz="4200" u="none">
          <a:ln>
            <a:noFill/>
          </a:ln>
          <a:solidFill>
            <a:srgbClr val="000000"/>
          </a:solidFill>
          <a:uFillTx/>
          <a:latin typeface="Gill Sans"/>
          <a:ea typeface="Gill Sans"/>
          <a:cs typeface="Gill Sans"/>
          <a:sym typeface="Gill Sans"/>
        </a:defRPr>
      </a:lvl1pPr>
      <a:lvl2pPr marL="1333500" marR="0" indent="-571500" algn="l" defTabSz="584200" latinLnBrk="0">
        <a:lnSpc>
          <a:spcPct val="100000"/>
        </a:lnSpc>
        <a:spcBef>
          <a:spcPts val="2400"/>
        </a:spcBef>
        <a:spcAft>
          <a:spcPts val="0"/>
        </a:spcAft>
        <a:buClrTx/>
        <a:buSzPct val="171000"/>
        <a:buFontTx/>
        <a:buChar char="•"/>
        <a:tabLst/>
        <a:defRPr b="0" baseline="0" cap="none" i="0" spc="0" strike="noStrike" sz="4200" u="none">
          <a:ln>
            <a:noFill/>
          </a:ln>
          <a:solidFill>
            <a:srgbClr val="000000"/>
          </a:solidFill>
          <a:uFillTx/>
          <a:latin typeface="Gill Sans"/>
          <a:ea typeface="Gill Sans"/>
          <a:cs typeface="Gill Sans"/>
          <a:sym typeface="Gill Sans"/>
        </a:defRPr>
      </a:lvl2pPr>
      <a:lvl3pPr marL="1778000" marR="0" indent="-571500" algn="l" defTabSz="584200" latinLnBrk="0">
        <a:lnSpc>
          <a:spcPct val="100000"/>
        </a:lnSpc>
        <a:spcBef>
          <a:spcPts val="2400"/>
        </a:spcBef>
        <a:spcAft>
          <a:spcPts val="0"/>
        </a:spcAft>
        <a:buClrTx/>
        <a:buSzPct val="171000"/>
        <a:buFontTx/>
        <a:buChar char="•"/>
        <a:tabLst/>
        <a:defRPr b="0" baseline="0" cap="none" i="0" spc="0" strike="noStrike" sz="4200" u="none">
          <a:ln>
            <a:noFill/>
          </a:ln>
          <a:solidFill>
            <a:srgbClr val="000000"/>
          </a:solidFill>
          <a:uFillTx/>
          <a:latin typeface="Gill Sans"/>
          <a:ea typeface="Gill Sans"/>
          <a:cs typeface="Gill Sans"/>
          <a:sym typeface="Gill Sans"/>
        </a:defRPr>
      </a:lvl3pPr>
      <a:lvl4pPr marL="2222500" marR="0" indent="-571500" algn="l" defTabSz="584200" latinLnBrk="0">
        <a:lnSpc>
          <a:spcPct val="100000"/>
        </a:lnSpc>
        <a:spcBef>
          <a:spcPts val="2400"/>
        </a:spcBef>
        <a:spcAft>
          <a:spcPts val="0"/>
        </a:spcAft>
        <a:buClrTx/>
        <a:buSzPct val="171000"/>
        <a:buFontTx/>
        <a:buChar char="•"/>
        <a:tabLst/>
        <a:defRPr b="0" baseline="0" cap="none" i="0" spc="0" strike="noStrike" sz="4200" u="none">
          <a:ln>
            <a:noFill/>
          </a:ln>
          <a:solidFill>
            <a:srgbClr val="000000"/>
          </a:solidFill>
          <a:uFillTx/>
          <a:latin typeface="Gill Sans"/>
          <a:ea typeface="Gill Sans"/>
          <a:cs typeface="Gill Sans"/>
          <a:sym typeface="Gill Sans"/>
        </a:defRPr>
      </a:lvl4pPr>
      <a:lvl5pPr marL="2667000" marR="0" indent="-571500" algn="l" defTabSz="584200" latinLnBrk="0">
        <a:lnSpc>
          <a:spcPct val="100000"/>
        </a:lnSpc>
        <a:spcBef>
          <a:spcPts val="2400"/>
        </a:spcBef>
        <a:spcAft>
          <a:spcPts val="0"/>
        </a:spcAft>
        <a:buClrTx/>
        <a:buSzPct val="171000"/>
        <a:buFontTx/>
        <a:buChar char="•"/>
        <a:tabLst/>
        <a:defRPr b="0" baseline="0" cap="none" i="0" spc="0" strike="noStrike" sz="4200" u="none">
          <a:ln>
            <a:noFill/>
          </a:ln>
          <a:solidFill>
            <a:srgbClr val="000000"/>
          </a:solidFill>
          <a:uFillTx/>
          <a:latin typeface="Gill Sans"/>
          <a:ea typeface="Gill Sans"/>
          <a:cs typeface="Gill Sans"/>
          <a:sym typeface="Gill Sans"/>
        </a:defRPr>
      </a:lvl5pPr>
      <a:lvl6pPr marL="26454100" marR="0" indent="-24003000" algn="l" defTabSz="584200" latinLnBrk="0">
        <a:lnSpc>
          <a:spcPct val="100000"/>
        </a:lnSpc>
        <a:spcBef>
          <a:spcPts val="2400"/>
        </a:spcBef>
        <a:spcAft>
          <a:spcPts val="0"/>
        </a:spcAft>
        <a:buClrTx/>
        <a:buSzPct val="171000"/>
        <a:buFontTx/>
        <a:buChar char="•"/>
        <a:tabLst/>
        <a:defRPr b="0" baseline="0" cap="none" i="0" spc="0" strike="noStrike" sz="4200" u="none">
          <a:ln>
            <a:noFill/>
          </a:ln>
          <a:solidFill>
            <a:srgbClr val="000000"/>
          </a:solidFill>
          <a:uFillTx/>
          <a:latin typeface="Gill Sans"/>
          <a:ea typeface="Gill Sans"/>
          <a:cs typeface="Gill Sans"/>
          <a:sym typeface="Gill Sans"/>
        </a:defRPr>
      </a:lvl6pPr>
      <a:lvl7pPr marL="26809700" marR="0" indent="-24003000" algn="l" defTabSz="584200" latinLnBrk="0">
        <a:lnSpc>
          <a:spcPct val="100000"/>
        </a:lnSpc>
        <a:spcBef>
          <a:spcPts val="2400"/>
        </a:spcBef>
        <a:spcAft>
          <a:spcPts val="0"/>
        </a:spcAft>
        <a:buClrTx/>
        <a:buSzPct val="171000"/>
        <a:buFontTx/>
        <a:buChar char="•"/>
        <a:tabLst/>
        <a:defRPr b="0" baseline="0" cap="none" i="0" spc="0" strike="noStrike" sz="4200" u="none">
          <a:ln>
            <a:noFill/>
          </a:ln>
          <a:solidFill>
            <a:srgbClr val="000000"/>
          </a:solidFill>
          <a:uFillTx/>
          <a:latin typeface="Gill Sans"/>
          <a:ea typeface="Gill Sans"/>
          <a:cs typeface="Gill Sans"/>
          <a:sym typeface="Gill Sans"/>
        </a:defRPr>
      </a:lvl7pPr>
      <a:lvl8pPr marL="27165300" marR="0" indent="-24003000" algn="l" defTabSz="584200" latinLnBrk="0">
        <a:lnSpc>
          <a:spcPct val="100000"/>
        </a:lnSpc>
        <a:spcBef>
          <a:spcPts val="2400"/>
        </a:spcBef>
        <a:spcAft>
          <a:spcPts val="0"/>
        </a:spcAft>
        <a:buClrTx/>
        <a:buSzPct val="171000"/>
        <a:buFontTx/>
        <a:buChar char="•"/>
        <a:tabLst/>
        <a:defRPr b="0" baseline="0" cap="none" i="0" spc="0" strike="noStrike" sz="4200" u="none">
          <a:ln>
            <a:noFill/>
          </a:ln>
          <a:solidFill>
            <a:srgbClr val="000000"/>
          </a:solidFill>
          <a:uFillTx/>
          <a:latin typeface="Gill Sans"/>
          <a:ea typeface="Gill Sans"/>
          <a:cs typeface="Gill Sans"/>
          <a:sym typeface="Gill Sans"/>
        </a:defRPr>
      </a:lvl8pPr>
      <a:lvl9pPr marL="27520900" marR="0" indent="-24003000" algn="l" defTabSz="584200" latinLnBrk="0">
        <a:lnSpc>
          <a:spcPct val="100000"/>
        </a:lnSpc>
        <a:spcBef>
          <a:spcPts val="2400"/>
        </a:spcBef>
        <a:spcAft>
          <a:spcPts val="0"/>
        </a:spcAft>
        <a:buClrTx/>
        <a:buSzPct val="171000"/>
        <a:buFontTx/>
        <a:buChar char="•"/>
        <a:tabLst/>
        <a:defRPr b="0" baseline="0" cap="none" i="0" spc="0" strike="noStrike" sz="4200" u="none">
          <a:ln>
            <a:noFill/>
          </a:ln>
          <a:solidFill>
            <a:srgbClr val="000000"/>
          </a:solidFill>
          <a:uFillTx/>
          <a:latin typeface="Gill Sans"/>
          <a:ea typeface="Gill Sans"/>
          <a:cs typeface="Gill Sans"/>
          <a:sym typeface="Gill Sans"/>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1pPr>
      <a:lvl2pPr marL="0" marR="0" indent="2286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2pPr>
      <a:lvl3pPr marL="0" marR="0" indent="4572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3pPr>
      <a:lvl4pPr marL="0" marR="0" indent="6858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4pPr>
      <a:lvl5pPr marL="0" marR="0" indent="9144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5pPr>
      <a:lvl6pPr marL="0" marR="0" indent="11430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6pPr>
      <a:lvl7pPr marL="0" marR="0" indent="13716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7pPr>
      <a:lvl8pPr marL="0" marR="0" indent="16002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8pPr>
      <a:lvl9pPr marL="0" marR="0" indent="18288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7" name="Shape 217"/>
          <p:cNvSpPr/>
          <p:nvPr>
            <p:ph type="title"/>
          </p:nvPr>
        </p:nvSpPr>
        <p:spPr>
          <a:xfrm>
            <a:off x="1282700" y="2476500"/>
            <a:ext cx="7931448" cy="1151087"/>
          </a:xfrm>
          <a:prstGeom prst="rect">
            <a:avLst/>
          </a:prstGeom>
        </p:spPr>
        <p:txBody>
          <a:bodyPr/>
          <a:lstStyle/>
          <a:p>
            <a:pPr/>
            <a:r>
              <a:t>ruth:</a:t>
            </a:r>
          </a:p>
          <a:p>
            <a:pPr/>
          </a:p>
          <a:p>
            <a:pPr/>
            <a:r>
              <a:t>a bright hope</a:t>
            </a:r>
          </a:p>
        </p:txBody>
      </p:sp>
      <p:sp>
        <p:nvSpPr>
          <p:cNvPr id="218" name="Shape 218"/>
          <p:cNvSpPr/>
          <p:nvPr>
            <p:ph type="body" sz="half" idx="1"/>
          </p:nvPr>
        </p:nvSpPr>
        <p:spPr>
          <a:xfrm>
            <a:off x="1327150" y="3810000"/>
            <a:ext cx="10414000" cy="2908300"/>
          </a:xfrm>
          <a:prstGeom prst="rect">
            <a:avLst/>
          </a:prstGeom>
        </p:spPr>
        <p:txBody>
          <a:bodyPr/>
          <a:lstStyle/>
          <a:p>
            <a:pPr/>
            <a:r>
              <a:t>a bright hope in a dark world</a:t>
            </a:r>
          </a:p>
          <a:p>
            <a:pPr/>
          </a:p>
          <a:p>
            <a:pPr/>
            <a:r>
              <a:t>Ruth 1.1-5</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0" name="Shape 240"/>
          <p:cNvSpPr/>
          <p:nvPr/>
        </p:nvSpPr>
        <p:spPr>
          <a:xfrm>
            <a:off x="839390" y="2702815"/>
            <a:ext cx="11389519" cy="43518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4600"/>
            </a:pPr>
            <a:r>
              <a:t>Romans 2.4</a:t>
            </a:r>
          </a:p>
          <a:p>
            <a:pPr>
              <a:defRPr sz="4600"/>
            </a:pPr>
            <a:r>
              <a:t>Or do you show contempt for the riches of his kindness, forbearance and patience, not realizing that God’s kindness is intended to lead you to repentance?</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2" name="Shape 242"/>
          <p:cNvSpPr/>
          <p:nvPr/>
        </p:nvSpPr>
        <p:spPr>
          <a:xfrm>
            <a:off x="839390" y="1616412"/>
            <a:ext cx="11389519" cy="652466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4300"/>
            </a:pPr>
            <a:r>
              <a:rPr i="1">
                <a:latin typeface="Helvetica Neue"/>
                <a:ea typeface="Helvetica Neue"/>
                <a:cs typeface="Helvetica Neue"/>
                <a:sym typeface="Helvetica Neue"/>
              </a:rPr>
              <a:t>All That is Gold Does Not Glitter</a:t>
            </a:r>
            <a:r>
              <a:t> </a:t>
            </a:r>
          </a:p>
          <a:p>
            <a:pPr>
              <a:defRPr sz="3200"/>
            </a:pPr>
            <a:r>
              <a:t>by J. R. R. Tolkien</a:t>
            </a:r>
          </a:p>
          <a:p>
            <a:pPr>
              <a:defRPr sz="4300"/>
            </a:pPr>
            <a:r>
              <a:t>All that is gold does not glitter,</a:t>
            </a:r>
          </a:p>
          <a:p>
            <a:pPr>
              <a:defRPr sz="4300"/>
            </a:pPr>
            <a:r>
              <a:t>Not all those who wander are lost;</a:t>
            </a:r>
          </a:p>
          <a:p>
            <a:pPr>
              <a:defRPr sz="4300"/>
            </a:pPr>
            <a:r>
              <a:t>The old that is strong does not wither,</a:t>
            </a:r>
          </a:p>
          <a:p>
            <a:pPr>
              <a:defRPr sz="4300"/>
            </a:pPr>
            <a:r>
              <a:t>Deep roots are not reached by the frost.</a:t>
            </a:r>
          </a:p>
          <a:p>
            <a:pPr>
              <a:defRPr sz="4300"/>
            </a:pPr>
            <a:r>
              <a:t>From the ashes a fire shall be woken,</a:t>
            </a:r>
          </a:p>
          <a:p>
            <a:pPr>
              <a:defRPr sz="4300"/>
            </a:pPr>
            <a:r>
              <a:t>A light from the shadows shall spring;</a:t>
            </a:r>
          </a:p>
          <a:p>
            <a:pPr>
              <a:defRPr sz="4300"/>
            </a:pPr>
            <a:r>
              <a:t>Renewed shall be blade that was broken,</a:t>
            </a:r>
          </a:p>
          <a:p>
            <a:pPr>
              <a:defRPr sz="4300"/>
            </a:pPr>
            <a:r>
              <a:t>The crownless again shall be king.</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4" name="Shape 244"/>
          <p:cNvSpPr/>
          <p:nvPr>
            <p:ph type="title"/>
          </p:nvPr>
        </p:nvSpPr>
        <p:spPr>
          <a:xfrm>
            <a:off x="1030263" y="717678"/>
            <a:ext cx="11007774" cy="1703885"/>
          </a:xfrm>
          <a:prstGeom prst="rect">
            <a:avLst/>
          </a:prstGeom>
        </p:spPr>
        <p:txBody>
          <a:bodyPr/>
          <a:lstStyle>
            <a:lvl1pPr>
              <a:defRPr sz="5100"/>
            </a:lvl1pPr>
          </a:lstStyle>
          <a:p>
            <a:pPr/>
            <a:r>
              <a:t>The loss results when darkness overwhelms hope.</a:t>
            </a:r>
            <a:endParaRPr sz="4200"/>
          </a:p>
        </p:txBody>
      </p:sp>
      <p:sp>
        <p:nvSpPr>
          <p:cNvPr id="245" name="Shape 245"/>
          <p:cNvSpPr/>
          <p:nvPr>
            <p:ph type="body" idx="1"/>
          </p:nvPr>
        </p:nvSpPr>
        <p:spPr>
          <a:xfrm>
            <a:off x="1301074" y="2432050"/>
            <a:ext cx="10466151" cy="6257353"/>
          </a:xfrm>
          <a:prstGeom prst="rect">
            <a:avLst/>
          </a:prstGeom>
        </p:spPr>
        <p:txBody>
          <a:bodyPr/>
          <a:lstStyle/>
          <a:p>
            <a:pPr marL="0" indent="0">
              <a:buSzTx/>
              <a:buNone/>
              <a:defRPr sz="3200"/>
            </a:pPr>
            <a:r>
              <a:t>	</a:t>
            </a:r>
            <a:r>
              <a:rPr u="sng"/>
              <a:t>there are consequences to actions</a:t>
            </a:r>
          </a:p>
          <a:p>
            <a:pPr marL="0" indent="0">
              <a:buSzTx/>
              <a:buNone/>
              <a:defRPr sz="3200"/>
            </a:pPr>
            <a:r>
              <a:t>Elimelech = God is a king</a:t>
            </a:r>
          </a:p>
          <a:p>
            <a:pPr marL="0" indent="0">
              <a:buSzTx/>
              <a:buNone/>
              <a:defRPr sz="3200"/>
            </a:pPr>
            <a:r>
              <a:t>Naomi = from pleasant, delightful, or lovely</a:t>
            </a:r>
          </a:p>
          <a:p>
            <a:pPr marL="0" indent="0">
              <a:buSzTx/>
              <a:buNone/>
              <a:defRPr sz="3200"/>
            </a:pPr>
            <a:r>
              <a:t>Orpah = neck, back of the neck; stubborn</a:t>
            </a:r>
          </a:p>
          <a:p>
            <a:pPr marL="0" indent="0">
              <a:buSzTx/>
              <a:buNone/>
              <a:defRPr sz="3200"/>
            </a:pPr>
            <a:r>
              <a:t>Ruth = companion</a:t>
            </a:r>
          </a:p>
          <a:p>
            <a:pPr marL="0" indent="0">
              <a:buSzTx/>
              <a:buNone/>
              <a:defRPr sz="3200"/>
            </a:pPr>
            <a:r>
              <a:t>Chilion = possibly, wasted or finished</a:t>
            </a:r>
          </a:p>
          <a:p>
            <a:pPr marL="0" indent="0">
              <a:buSzTx/>
              <a:buNone/>
              <a:defRPr sz="3200"/>
            </a:pPr>
            <a:r>
              <a:t>Mahlon = possibly, weak or sick</a:t>
            </a:r>
          </a:p>
          <a:p>
            <a:pPr marL="0" indent="0">
              <a:buSzTx/>
              <a:buNone/>
              <a:defRPr sz="3200"/>
            </a:pPr>
            <a:r>
              <a:t>Naomi Returns to the LORD… a living example</a:t>
            </a:r>
          </a:p>
          <a:p>
            <a:pPr marL="0" indent="0">
              <a:buSzTx/>
              <a:buNone/>
            </a:pP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7" name="Shape 247"/>
          <p:cNvSpPr/>
          <p:nvPr/>
        </p:nvSpPr>
        <p:spPr>
          <a:xfrm>
            <a:off x="839390" y="1636014"/>
            <a:ext cx="11389519" cy="64854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4600"/>
            </a:pPr>
            <a:r>
              <a:rPr i="1">
                <a:latin typeface="Helvetica Neue"/>
                <a:ea typeface="Helvetica Neue"/>
                <a:cs typeface="Helvetica Neue"/>
                <a:sym typeface="Helvetica Neue"/>
              </a:rPr>
              <a:t>the Naomi principle</a:t>
            </a:r>
            <a:r>
              <a:t>:</a:t>
            </a:r>
          </a:p>
          <a:p>
            <a:pPr>
              <a:defRPr sz="4600"/>
            </a:pPr>
            <a:r>
              <a:t> God uses faithful people in small ways to do big things.</a:t>
            </a:r>
          </a:p>
          <a:p>
            <a:pPr>
              <a:defRPr sz="4600"/>
            </a:pPr>
          </a:p>
          <a:p>
            <a:pPr>
              <a:defRPr sz="4600"/>
            </a:pPr>
            <a:r>
              <a:rPr i="1">
                <a:latin typeface="Helvetica Neue"/>
                <a:ea typeface="Helvetica Neue"/>
                <a:cs typeface="Helvetica Neue"/>
                <a:sym typeface="Helvetica Neue"/>
              </a:rPr>
              <a:t>the Ruth principle</a:t>
            </a:r>
            <a:r>
              <a:t>:</a:t>
            </a:r>
          </a:p>
          <a:p>
            <a:pPr>
              <a:defRPr sz="4600"/>
            </a:pPr>
            <a:r>
              <a:t>God honors those who trust in Him. </a:t>
            </a:r>
          </a:p>
          <a:p>
            <a:pPr>
              <a:defRPr sz="4600"/>
            </a:pPr>
          </a:p>
          <a:p>
            <a:pPr>
              <a:defRPr sz="4600"/>
            </a:pPr>
            <a:r>
              <a:rPr i="1">
                <a:latin typeface="Helvetica Neue"/>
                <a:ea typeface="Helvetica Neue"/>
                <a:cs typeface="Helvetica Neue"/>
                <a:sym typeface="Helvetica Neue"/>
              </a:rPr>
              <a:t>the Boaz principle</a:t>
            </a:r>
            <a:r>
              <a:t>:</a:t>
            </a:r>
          </a:p>
          <a:p>
            <a:pPr>
              <a:defRPr sz="4600"/>
            </a:pPr>
            <a:r>
              <a:t> God favors those who follow His Word.</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0" name="Shape 220"/>
          <p:cNvSpPr/>
          <p:nvPr>
            <p:ph type="body" idx="1"/>
          </p:nvPr>
        </p:nvSpPr>
        <p:spPr>
          <a:xfrm>
            <a:off x="1257300" y="1244600"/>
            <a:ext cx="10235605" cy="7213600"/>
          </a:xfrm>
          <a:prstGeom prst="rect">
            <a:avLst/>
          </a:prstGeom>
        </p:spPr>
        <p:txBody>
          <a:bodyPr/>
          <a:lstStyle/>
          <a:p>
            <a:pPr/>
            <a:r>
              <a:t>The story of Ruth tells us that the bright hope of a redeemer restores the loss of wandering in darkness. </a:t>
            </a:r>
          </a:p>
          <a:p>
            <a:pPr marL="0" indent="0">
              <a:buSzTx/>
              <a:buNone/>
            </a:pPr>
            <a:r>
              <a:t>…Introduction to Ruth: setting the stage</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2" name="Shape 222"/>
          <p:cNvSpPr/>
          <p:nvPr>
            <p:ph type="title"/>
          </p:nvPr>
        </p:nvSpPr>
        <p:spPr>
          <a:xfrm>
            <a:off x="1030263" y="717678"/>
            <a:ext cx="11007774" cy="1703885"/>
          </a:xfrm>
          <a:prstGeom prst="rect">
            <a:avLst/>
          </a:prstGeom>
        </p:spPr>
        <p:txBody>
          <a:bodyPr/>
          <a:lstStyle>
            <a:lvl1pPr>
              <a:defRPr sz="5100"/>
            </a:lvl1pPr>
          </a:lstStyle>
          <a:p>
            <a:pPr/>
            <a:r>
              <a:t>the darkness dims the shine of hope.</a:t>
            </a:r>
            <a:endParaRPr sz="4200"/>
          </a:p>
        </p:txBody>
      </p:sp>
      <p:sp>
        <p:nvSpPr>
          <p:cNvPr id="223" name="Shape 223"/>
          <p:cNvSpPr/>
          <p:nvPr>
            <p:ph type="body" idx="1"/>
          </p:nvPr>
        </p:nvSpPr>
        <p:spPr>
          <a:xfrm>
            <a:off x="1301074" y="2482850"/>
            <a:ext cx="10466152" cy="6257353"/>
          </a:xfrm>
          <a:prstGeom prst="rect">
            <a:avLst/>
          </a:prstGeom>
        </p:spPr>
        <p:txBody>
          <a:bodyPr/>
          <a:lstStyle/>
          <a:p>
            <a:pPr marL="0" indent="0">
              <a:buSzTx/>
              <a:buNone/>
            </a:pPr>
            <a:r>
              <a:t>	</a:t>
            </a:r>
            <a:r>
              <a:rPr u="sng"/>
              <a:t>the dark days of the Judges</a:t>
            </a:r>
          </a:p>
          <a:p>
            <a:pPr marL="0" indent="0">
              <a:buSzTx/>
              <a:buNone/>
            </a:pPr>
            <a:r>
              <a:t>[1] “Now it came about in the days when the judges governed, that there was a famine in the land.”</a:t>
            </a:r>
          </a:p>
          <a:p>
            <a:pPr marL="0" indent="0">
              <a:buSzTx/>
              <a:buNone/>
            </a:pPr>
            <a:r>
              <a:t>Judges 1.27-36: Listening and Obedience</a:t>
            </a:r>
          </a:p>
          <a:p>
            <a:pPr marL="0" indent="0">
              <a:buSzTx/>
              <a:buNone/>
            </a:pPr>
            <a:r>
              <a:t>Judges 2.11: Self-centeredness</a:t>
            </a:r>
          </a:p>
          <a:p>
            <a:pPr marL="0" indent="0">
              <a:buSzTx/>
              <a:buNone/>
            </a:pPr>
            <a:r>
              <a:t>Judges 17.6: No leadership</a:t>
            </a:r>
          </a:p>
          <a:p>
            <a:pPr marL="0" indent="0">
              <a:buSzTx/>
              <a:buNone/>
            </a:pP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5" name="Shape 225"/>
          <p:cNvSpPr/>
          <p:nvPr/>
        </p:nvSpPr>
        <p:spPr>
          <a:xfrm>
            <a:off x="839390" y="2655602"/>
            <a:ext cx="11389519" cy="44462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3200"/>
            </a:pPr>
            <a:r>
              <a:t>The Cycle of Apostasy:</a:t>
            </a:r>
          </a:p>
          <a:p>
            <a:pPr algn="l">
              <a:defRPr sz="3100"/>
            </a:pPr>
            <a:r>
              <a:t>the people did evil — served other gods</a:t>
            </a:r>
          </a:p>
          <a:p>
            <a:pPr algn="l">
              <a:defRPr sz="3100"/>
            </a:pPr>
            <a:r>
              <a:t>the anger of the LORD was kindled — he stirs up an oppressor</a:t>
            </a:r>
          </a:p>
          <a:p>
            <a:pPr algn="l">
              <a:defRPr sz="3100"/>
            </a:pPr>
            <a:r>
              <a:t>the people cry out to the LORD</a:t>
            </a:r>
          </a:p>
          <a:p>
            <a:pPr algn="l">
              <a:defRPr sz="3100"/>
            </a:pPr>
            <a:r>
              <a:t>the LORD raises a deliverer — through the Spirit of the LORD</a:t>
            </a:r>
          </a:p>
          <a:p>
            <a:pPr algn="l">
              <a:defRPr sz="3100"/>
            </a:pPr>
            <a:r>
              <a:t>the land has rest</a:t>
            </a:r>
          </a:p>
          <a:p>
            <a:pPr algn="l">
              <a:defRPr sz="3100"/>
            </a:pPr>
          </a:p>
          <a:p>
            <a:pPr algn="l">
              <a:defRPr sz="3100"/>
            </a:pPr>
            <a:r>
              <a:t>…see Othniel in 3.7-11</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7" name="Shape 227"/>
          <p:cNvSpPr/>
          <p:nvPr/>
        </p:nvSpPr>
        <p:spPr>
          <a:xfrm>
            <a:off x="839390" y="1614386"/>
            <a:ext cx="11389519" cy="65287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3200"/>
            </a:pPr>
            <a:r>
              <a:t>Romans 1.21-25</a:t>
            </a:r>
          </a:p>
          <a:p>
            <a:pPr>
              <a:defRPr sz="3200"/>
            </a:pPr>
            <a:r>
              <a:t>21 For although they knew God, they neither glorified him as God nor gave thanks to him, but their thinking became futile and their foolish hearts were </a:t>
            </a:r>
            <a:r>
              <a:rPr i="1">
                <a:latin typeface="Helvetica Neue"/>
                <a:ea typeface="Helvetica Neue"/>
                <a:cs typeface="Helvetica Neue"/>
                <a:sym typeface="Helvetica Neue"/>
              </a:rPr>
              <a:t>darkened</a:t>
            </a:r>
            <a:r>
              <a:t>. 22 Although they claimed to be wise, they became fools 23 and exchanged the glory of the immortal God for images made to look like a mortal human being and birds and animals and reptiles.</a:t>
            </a:r>
          </a:p>
          <a:p>
            <a:pPr>
              <a:defRPr sz="3200"/>
            </a:pPr>
            <a:r>
              <a:t>24 Therefore God gave them over in the sinful desires of their hearts to sexual impurity for the degrading of their bodies with one another. 25 They exchanged the truth about God for a lie, and worshiped and served </a:t>
            </a:r>
            <a:r>
              <a:rPr i="1">
                <a:latin typeface="Helvetica Neue"/>
                <a:ea typeface="Helvetica Neue"/>
                <a:cs typeface="Helvetica Neue"/>
                <a:sym typeface="Helvetica Neue"/>
              </a:rPr>
              <a:t>created things</a:t>
            </a:r>
            <a:r>
              <a:t> rather than the Creator—who is forever praised. Amen</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9" name="Shape 229"/>
          <p:cNvSpPr/>
          <p:nvPr>
            <p:ph type="title"/>
          </p:nvPr>
        </p:nvSpPr>
        <p:spPr>
          <a:xfrm>
            <a:off x="1030263" y="717678"/>
            <a:ext cx="11007774" cy="1703885"/>
          </a:xfrm>
          <a:prstGeom prst="rect">
            <a:avLst/>
          </a:prstGeom>
        </p:spPr>
        <p:txBody>
          <a:bodyPr/>
          <a:lstStyle>
            <a:lvl1pPr>
              <a:defRPr sz="5100"/>
            </a:lvl1pPr>
          </a:lstStyle>
          <a:p>
            <a:pPr/>
            <a:r>
              <a:t>the darkness dims the shine of hope.</a:t>
            </a:r>
            <a:endParaRPr sz="4200"/>
          </a:p>
        </p:txBody>
      </p:sp>
      <p:sp>
        <p:nvSpPr>
          <p:cNvPr id="230" name="Shape 230"/>
          <p:cNvSpPr/>
          <p:nvPr>
            <p:ph type="body" idx="1"/>
          </p:nvPr>
        </p:nvSpPr>
        <p:spPr>
          <a:xfrm>
            <a:off x="1229207" y="1924050"/>
            <a:ext cx="10609886" cy="6984692"/>
          </a:xfrm>
          <a:prstGeom prst="rect">
            <a:avLst/>
          </a:prstGeom>
        </p:spPr>
        <p:txBody>
          <a:bodyPr/>
          <a:lstStyle/>
          <a:p>
            <a:pPr marL="0" indent="0">
              <a:buSzTx/>
              <a:buNone/>
            </a:pPr>
            <a:r>
              <a:t>	</a:t>
            </a:r>
            <a:r>
              <a:rPr u="sng"/>
              <a:t>the faithfulness of God</a:t>
            </a:r>
          </a:p>
          <a:p>
            <a:pPr marL="0" indent="0">
              <a:buSzTx/>
              <a:buNone/>
            </a:pPr>
            <a:r>
              <a:t>[1] “Now it came about in the days when the judges governed, that there was a famine in the land.”</a:t>
            </a:r>
          </a:p>
          <a:p>
            <a:pPr marL="0" indent="0">
              <a:buSzTx/>
              <a:buNone/>
            </a:pPr>
            <a:r>
              <a:t>2.1-5 — “I will never break my covenant with you… But you have not obeyed my voice”</a:t>
            </a:r>
          </a:p>
          <a:p>
            <a:pPr marL="0" indent="0">
              <a:buSzTx/>
              <a:buNone/>
            </a:pPr>
            <a:r>
              <a:t>2.16-23 — the cycle explained: LORD raises judges to return the people to worship and the people return to apostasy</a:t>
            </a:r>
          </a:p>
          <a:p>
            <a:pPr marL="0" indent="0">
              <a:buSzTx/>
              <a:buNone/>
            </a:pPr>
            <a:r>
              <a:t>6-8 — Gideon: “the LORD will rule over you”</a:t>
            </a:r>
          </a:p>
          <a:p>
            <a:pPr marL="0" indent="0">
              <a:buSzTx/>
              <a:buNone/>
            </a:pPr>
            <a:r>
              <a:t>6-8 — Gideon : 8.22-23 - “the LORD will rule over you”</a:t>
            </a:r>
          </a:p>
          <a:p>
            <a:pPr marL="0" indent="0">
              <a:buSzTx/>
              <a:buNone/>
            </a:pPr>
          </a:p>
          <a:p>
            <a:pPr marL="0" indent="0">
              <a:buSzTx/>
              <a:buNone/>
            </a:pP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2" name="Shape 232"/>
          <p:cNvSpPr/>
          <p:nvPr/>
        </p:nvSpPr>
        <p:spPr>
          <a:xfrm>
            <a:off x="839390" y="3414015"/>
            <a:ext cx="11389519" cy="29294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600"/>
            </a:lvl1pPr>
          </a:lstStyle>
          <a:p>
            <a:pPr/>
            <a:r>
              <a:t>God’s design is that no human ruler is necessary, however, Judges shows us that the Need for a Deliverer to be present necessitates Christ.</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4" name="Shape 234"/>
          <p:cNvSpPr/>
          <p:nvPr>
            <p:ph type="title"/>
          </p:nvPr>
        </p:nvSpPr>
        <p:spPr>
          <a:xfrm>
            <a:off x="1030263" y="717678"/>
            <a:ext cx="11007774" cy="1703885"/>
          </a:xfrm>
          <a:prstGeom prst="rect">
            <a:avLst/>
          </a:prstGeom>
        </p:spPr>
        <p:txBody>
          <a:bodyPr/>
          <a:lstStyle>
            <a:lvl1pPr>
              <a:defRPr sz="5100"/>
            </a:lvl1pPr>
          </a:lstStyle>
          <a:p>
            <a:pPr/>
            <a:r>
              <a:t>The wandering happens when journeying in the dark.</a:t>
            </a:r>
            <a:endParaRPr sz="4200"/>
          </a:p>
        </p:txBody>
      </p:sp>
      <p:sp>
        <p:nvSpPr>
          <p:cNvPr id="235" name="Shape 235"/>
          <p:cNvSpPr/>
          <p:nvPr>
            <p:ph type="body" idx="1"/>
          </p:nvPr>
        </p:nvSpPr>
        <p:spPr>
          <a:xfrm>
            <a:off x="1301074" y="2432050"/>
            <a:ext cx="10466151" cy="6257353"/>
          </a:xfrm>
          <a:prstGeom prst="rect">
            <a:avLst/>
          </a:prstGeom>
        </p:spPr>
        <p:txBody>
          <a:bodyPr/>
          <a:lstStyle/>
          <a:p>
            <a:pPr marL="0" indent="0">
              <a:buSzTx/>
              <a:buNone/>
              <a:defRPr sz="3200"/>
            </a:pPr>
            <a:r>
              <a:t>	</a:t>
            </a:r>
            <a:r>
              <a:rPr u="sng"/>
              <a:t>wandering is a habit</a:t>
            </a:r>
          </a:p>
          <a:p>
            <a:pPr marL="0" indent="0">
              <a:buSzTx/>
              <a:buNone/>
              <a:defRPr sz="3200"/>
            </a:pPr>
            <a:r>
              <a:t>[1] “And a certain man of Bethlehem in Judah went to sojourn in the land of Moab with his wife and his two sons.”</a:t>
            </a:r>
          </a:p>
          <a:p>
            <a:pPr marL="0" indent="0">
              <a:buSzTx/>
              <a:buNone/>
              <a:defRPr sz="3200"/>
            </a:pPr>
            <a:r>
              <a:t>2.13 — “they abandoned the LORD… and he gave them over to plunderers”</a:t>
            </a:r>
          </a:p>
          <a:p>
            <a:pPr marL="0" indent="0">
              <a:buSzTx/>
              <a:buNone/>
            </a:pPr>
            <a:r>
              <a:rPr sz="3200"/>
              <a:t>2.22-23 — “in order to test Israel by them, whether they take care to walk in the way of the LORD as their fathers did, or not.” …or to do what was right in their own eyes…</a:t>
            </a:r>
            <a:endParaRPr sz="3200"/>
          </a:p>
          <a:p>
            <a:pPr marL="0" indent="0">
              <a:buSzTx/>
              <a:buNone/>
            </a:pPr>
          </a:p>
          <a:p>
            <a:pPr marL="0" indent="0">
              <a:buSzTx/>
              <a:buNone/>
            </a:pP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7" name="Shape 237"/>
          <p:cNvSpPr/>
          <p:nvPr>
            <p:ph type="title"/>
          </p:nvPr>
        </p:nvSpPr>
        <p:spPr>
          <a:xfrm>
            <a:off x="1030263" y="717678"/>
            <a:ext cx="11007774" cy="1703885"/>
          </a:xfrm>
          <a:prstGeom prst="rect">
            <a:avLst/>
          </a:prstGeom>
        </p:spPr>
        <p:txBody>
          <a:bodyPr/>
          <a:lstStyle>
            <a:lvl1pPr>
              <a:defRPr sz="5100"/>
            </a:lvl1pPr>
          </a:lstStyle>
          <a:p>
            <a:pPr/>
            <a:r>
              <a:t>The wandering happens when journeying in the dark.</a:t>
            </a:r>
            <a:endParaRPr sz="4200"/>
          </a:p>
        </p:txBody>
      </p:sp>
      <p:sp>
        <p:nvSpPr>
          <p:cNvPr id="238" name="Shape 238"/>
          <p:cNvSpPr/>
          <p:nvPr>
            <p:ph type="body" idx="1"/>
          </p:nvPr>
        </p:nvSpPr>
        <p:spPr>
          <a:xfrm>
            <a:off x="1301074" y="2432050"/>
            <a:ext cx="10466151" cy="6257353"/>
          </a:xfrm>
          <a:prstGeom prst="rect">
            <a:avLst/>
          </a:prstGeom>
        </p:spPr>
        <p:txBody>
          <a:bodyPr/>
          <a:lstStyle/>
          <a:p>
            <a:pPr marL="0" indent="0">
              <a:buSzTx/>
              <a:buNone/>
              <a:defRPr sz="3200"/>
            </a:pPr>
            <a:r>
              <a:t>	</a:t>
            </a:r>
            <a:r>
              <a:rPr u="sng"/>
              <a:t>the test of faithfulness to God</a:t>
            </a:r>
          </a:p>
          <a:p>
            <a:pPr marL="0" indent="0">
              <a:buSzTx/>
              <a:buNone/>
              <a:defRPr sz="3200"/>
            </a:pPr>
            <a:r>
              <a:t>[1] “And a certain man of Bethlehem in Judah went to sojourn in the land of Moab with his wife and his two sons.”</a:t>
            </a:r>
          </a:p>
          <a:p>
            <a:pPr marL="0" indent="0">
              <a:buSzTx/>
              <a:buNone/>
              <a:defRPr sz="3200"/>
            </a:pPr>
            <a:r>
              <a:t>2.1-5 — “I will never break my covenant with you… But you have not obeyed my voice”</a:t>
            </a:r>
          </a:p>
          <a:p>
            <a:pPr marL="0" indent="0">
              <a:buSzTx/>
              <a:buNone/>
              <a:defRPr sz="3200"/>
            </a:pPr>
            <a:r>
              <a:t>3.1, 4 — for the testing of Israel’s faithfulness …Romans 2.4</a:t>
            </a:r>
          </a:p>
          <a:p>
            <a:pPr marL="0" indent="0">
              <a:buSzTx/>
              <a:buNone/>
            </a:pP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32336"/>
      </a:dk1>
      <a:lt1>
        <a:srgbClr val="363534"/>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Impact"/>
        <a:ea typeface="Impact"/>
        <a:cs typeface="Impact"/>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A8C93"/>
        </a:solidFill>
        <a:ln w="254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FFFFFF"/>
            </a:solidFill>
            <a:effectLst>
              <a:outerShdw sx="100000" sy="100000" kx="0" ky="0" algn="b" rotWithShape="0" blurRad="38100" dist="12700" dir="540000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81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32336"/>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Impact"/>
        <a:ea typeface="Impact"/>
        <a:cs typeface="Impact"/>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A8C93"/>
        </a:solidFill>
        <a:ln w="254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FFFFFF"/>
            </a:solidFill>
            <a:effectLst>
              <a:outerShdw sx="100000" sy="100000" kx="0" ky="0" algn="b" rotWithShape="0" blurRad="38100" dist="12700" dir="540000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81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32336"/>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